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08" r:id="rId5"/>
    <p:sldId id="271" r:id="rId6"/>
    <p:sldId id="258" r:id="rId7"/>
    <p:sldId id="259" r:id="rId8"/>
    <p:sldId id="260" r:id="rId9"/>
    <p:sldId id="263" r:id="rId10"/>
    <p:sldId id="261" r:id="rId11"/>
    <p:sldId id="265" r:id="rId12"/>
    <p:sldId id="267" r:id="rId13"/>
    <p:sldId id="268" r:id="rId14"/>
    <p:sldId id="269" r:id="rId15"/>
    <p:sldId id="270" r:id="rId16"/>
    <p:sldId id="310" r:id="rId17"/>
    <p:sldId id="273" r:id="rId18"/>
    <p:sldId id="3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EB81"/>
    <a:srgbClr val="E6DCFF"/>
    <a:srgbClr val="0041F0"/>
    <a:srgbClr val="DCAFFF"/>
    <a:srgbClr val="FF50A0"/>
    <a:srgbClr val="FF3246"/>
    <a:srgbClr val="00FFFF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95D4E5-2F02-415F-A9B5-0C339179A162}" v="2981" dt="2024-11-26T13:20:38.324"/>
    <p1510:client id="{C238299F-EBA8-498C-A8F0-2CA9406B0FC1}" v="3493" dt="2024-11-26T13:44:13.431"/>
  </p1510:revLst>
</p1510:revInfo>
</file>

<file path=ppt/tableStyles.xml><?xml version="1.0" encoding="utf-8"?>
<a:tblStyleLst xmlns:a="http://schemas.openxmlformats.org/drawingml/2006/main" def="{A0BC3CC4-8867-4C89-9D3F-A6A6B9ED4035}">
  <a:tblStyle styleId="{A0BC3CC4-8867-4C89-9D3F-A6A6B9ED4035}" styleName="Acc_Table_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FFFFFF"/>
              </a:solidFill>
            </a:ln>
          </a:left>
          <a:right>
            <a:ln w="0" cmpd="sng">
              <a:solidFill>
                <a:srgbClr val="FFFFFF"/>
              </a:solidFill>
            </a:ln>
          </a:right>
          <a:top>
            <a:ln w="0" cmpd="sng">
              <a:solidFill>
                <a:srgbClr val="FFFFFF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6350" cmpd="sng">
              <a:solidFill>
                <a:srgbClr val="D9D9D9"/>
              </a:solidFill>
            </a:ln>
          </a:insideH>
          <a:insideV>
            <a:ln w="6350" cmpd="sng">
              <a:solidFill>
                <a:srgbClr val="D9D9D9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H>
    <a:band1V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nham, Lewis" userId="9956bd01-3542-4e53-b18d-93329f970a38" providerId="ADAL" clId="{5B95D4E5-2F02-415F-A9B5-0C339179A162}"/>
    <pc:docChg chg="undo custSel addSld delSld modSld sldOrd">
      <pc:chgData name="Parnham, Lewis" userId="9956bd01-3542-4e53-b18d-93329f970a38" providerId="ADAL" clId="{5B95D4E5-2F02-415F-A9B5-0C339179A162}" dt="2024-11-26T13:20:38.324" v="3029" actId="20577"/>
      <pc:docMkLst>
        <pc:docMk/>
      </pc:docMkLst>
      <pc:sldChg chg="addSp modSp modNotesTx">
        <pc:chgData name="Parnham, Lewis" userId="9956bd01-3542-4e53-b18d-93329f970a38" providerId="ADAL" clId="{5B95D4E5-2F02-415F-A9B5-0C339179A162}" dt="2024-11-26T12:58:21.414" v="2944"/>
        <pc:sldMkLst>
          <pc:docMk/>
          <pc:sldMk cId="1315431118" sldId="258"/>
        </pc:sldMkLst>
        <pc:picChg chg="add mod">
          <ac:chgData name="Parnham, Lewis" userId="9956bd01-3542-4e53-b18d-93329f970a38" providerId="ADAL" clId="{5B95D4E5-2F02-415F-A9B5-0C339179A162}" dt="2024-11-26T12:58:21.414" v="2944"/>
          <ac:picMkLst>
            <pc:docMk/>
            <pc:sldMk cId="1315431118" sldId="258"/>
            <ac:picMk id="3" creationId="{EED105E6-F191-3528-BE5D-23D0F940F339}"/>
          </ac:picMkLst>
        </pc:picChg>
      </pc:sldChg>
      <pc:sldChg chg="addSp modSp modNotesTx">
        <pc:chgData name="Parnham, Lewis" userId="9956bd01-3542-4e53-b18d-93329f970a38" providerId="ADAL" clId="{5B95D4E5-2F02-415F-A9B5-0C339179A162}" dt="2024-11-26T12:58:18.429" v="2943"/>
        <pc:sldMkLst>
          <pc:docMk/>
          <pc:sldMk cId="443655030" sldId="259"/>
        </pc:sldMkLst>
        <pc:picChg chg="add mod">
          <ac:chgData name="Parnham, Lewis" userId="9956bd01-3542-4e53-b18d-93329f970a38" providerId="ADAL" clId="{5B95D4E5-2F02-415F-A9B5-0C339179A162}" dt="2024-11-26T12:58:18.429" v="2943"/>
          <ac:picMkLst>
            <pc:docMk/>
            <pc:sldMk cId="443655030" sldId="259"/>
            <ac:picMk id="3" creationId="{61A80642-0D11-D3C7-651F-C88C757F0FA9}"/>
          </ac:picMkLst>
        </pc:picChg>
      </pc:sldChg>
      <pc:sldChg chg="addSp modSp modNotesTx">
        <pc:chgData name="Parnham, Lewis" userId="9956bd01-3542-4e53-b18d-93329f970a38" providerId="ADAL" clId="{5B95D4E5-2F02-415F-A9B5-0C339179A162}" dt="2024-11-26T12:58:16.617" v="2942"/>
        <pc:sldMkLst>
          <pc:docMk/>
          <pc:sldMk cId="3110559606" sldId="260"/>
        </pc:sldMkLst>
        <pc:picChg chg="add mod">
          <ac:chgData name="Parnham, Lewis" userId="9956bd01-3542-4e53-b18d-93329f970a38" providerId="ADAL" clId="{5B95D4E5-2F02-415F-A9B5-0C339179A162}" dt="2024-11-26T12:58:16.617" v="2942"/>
          <ac:picMkLst>
            <pc:docMk/>
            <pc:sldMk cId="3110559606" sldId="260"/>
            <ac:picMk id="3" creationId="{3791A8EB-D785-A453-8FC8-33338576F552}"/>
          </ac:picMkLst>
        </pc:picChg>
      </pc:sldChg>
      <pc:sldChg chg="addSp delSp modSp add mod modNotesTx">
        <pc:chgData name="Parnham, Lewis" userId="9956bd01-3542-4e53-b18d-93329f970a38" providerId="ADAL" clId="{5B95D4E5-2F02-415F-A9B5-0C339179A162}" dt="2024-11-26T12:58:13.499" v="2940"/>
        <pc:sldMkLst>
          <pc:docMk/>
          <pc:sldMk cId="3032716389" sldId="261"/>
        </pc:sldMkLst>
        <pc:spChg chg="mod">
          <ac:chgData name="Parnham, Lewis" userId="9956bd01-3542-4e53-b18d-93329f970a38" providerId="ADAL" clId="{5B95D4E5-2F02-415F-A9B5-0C339179A162}" dt="2024-11-25T17:06:20.184" v="17" actId="20577"/>
          <ac:spMkLst>
            <pc:docMk/>
            <pc:sldMk cId="3032716389" sldId="261"/>
            <ac:spMk id="2" creationId="{64CE7629-66B9-D9F4-E088-1875BE25950A}"/>
          </ac:spMkLst>
        </pc:spChg>
        <pc:spChg chg="del mod">
          <ac:chgData name="Parnham, Lewis" userId="9956bd01-3542-4e53-b18d-93329f970a38" providerId="ADAL" clId="{5B95D4E5-2F02-415F-A9B5-0C339179A162}" dt="2024-11-25T17:06:31.591" v="19" actId="478"/>
          <ac:spMkLst>
            <pc:docMk/>
            <pc:sldMk cId="3032716389" sldId="261"/>
            <ac:spMk id="4" creationId="{B60551FE-87F1-351D-25B0-41AC98D1C614}"/>
          </ac:spMkLst>
        </pc:spChg>
        <pc:spChg chg="add del">
          <ac:chgData name="Parnham, Lewis" userId="9956bd01-3542-4e53-b18d-93329f970a38" providerId="ADAL" clId="{5B95D4E5-2F02-415F-A9B5-0C339179A162}" dt="2024-11-25T17:07:55.587" v="30" actId="22"/>
          <ac:spMkLst>
            <pc:docMk/>
            <pc:sldMk cId="3032716389" sldId="261"/>
            <ac:spMk id="11" creationId="{5A63874D-A4D4-D919-DEA4-E604F8B78CD1}"/>
          </ac:spMkLst>
        </pc:spChg>
        <pc:graphicFrameChg chg="add mod modGraphic">
          <ac:chgData name="Parnham, Lewis" userId="9956bd01-3542-4e53-b18d-93329f970a38" providerId="ADAL" clId="{5B95D4E5-2F02-415F-A9B5-0C339179A162}" dt="2024-11-25T17:08:39.951" v="43" actId="14100"/>
          <ac:graphicFrameMkLst>
            <pc:docMk/>
            <pc:sldMk cId="3032716389" sldId="261"/>
            <ac:graphicFrameMk id="12" creationId="{5DF83838-B53D-B2DE-B1EE-35C5BC923B2F}"/>
          </ac:graphicFrameMkLst>
        </pc:graphicFrameChg>
        <pc:graphicFrameChg chg="add mod modGraphic">
          <ac:chgData name="Parnham, Lewis" userId="9956bd01-3542-4e53-b18d-93329f970a38" providerId="ADAL" clId="{5B95D4E5-2F02-415F-A9B5-0C339179A162}" dt="2024-11-25T17:11:13.330" v="52" actId="14734"/>
          <ac:graphicFrameMkLst>
            <pc:docMk/>
            <pc:sldMk cId="3032716389" sldId="261"/>
            <ac:graphicFrameMk id="13" creationId="{B7DE4DED-EBC2-93B5-63FE-B388A07C9C9E}"/>
          </ac:graphicFrameMkLst>
        </pc:graphicFrameChg>
        <pc:picChg chg="add mod">
          <ac:chgData name="Parnham, Lewis" userId="9956bd01-3542-4e53-b18d-93329f970a38" providerId="ADAL" clId="{5B95D4E5-2F02-415F-A9B5-0C339179A162}" dt="2024-11-26T12:58:13.499" v="2940"/>
          <ac:picMkLst>
            <pc:docMk/>
            <pc:sldMk cId="3032716389" sldId="261"/>
            <ac:picMk id="3" creationId="{CD3106A0-78FA-63A9-7F02-21E24B9F015A}"/>
          </ac:picMkLst>
        </pc:picChg>
        <pc:picChg chg="del">
          <ac:chgData name="Parnham, Lewis" userId="9956bd01-3542-4e53-b18d-93329f970a38" providerId="ADAL" clId="{5B95D4E5-2F02-415F-A9B5-0C339179A162}" dt="2024-11-25T17:06:33.511" v="21" actId="478"/>
          <ac:picMkLst>
            <pc:docMk/>
            <pc:sldMk cId="3032716389" sldId="261"/>
            <ac:picMk id="6" creationId="{7C115754-ED69-2C11-1473-BCB8EA159453}"/>
          </ac:picMkLst>
        </pc:picChg>
        <pc:picChg chg="add mod">
          <ac:chgData name="Parnham, Lewis" userId="9956bd01-3542-4e53-b18d-93329f970a38" providerId="ADAL" clId="{5B95D4E5-2F02-415F-A9B5-0C339179A162}" dt="2024-11-25T17:07:13.041" v="28" actId="1076"/>
          <ac:picMkLst>
            <pc:docMk/>
            <pc:sldMk cId="3032716389" sldId="261"/>
            <ac:picMk id="7" creationId="{14481EFE-37EB-2349-E0F3-6F29ECF0D752}"/>
          </ac:picMkLst>
        </pc:picChg>
        <pc:picChg chg="del">
          <ac:chgData name="Parnham, Lewis" userId="9956bd01-3542-4e53-b18d-93329f970a38" providerId="ADAL" clId="{5B95D4E5-2F02-415F-A9B5-0C339179A162}" dt="2024-11-25T17:06:32.648" v="20" actId="478"/>
          <ac:picMkLst>
            <pc:docMk/>
            <pc:sldMk cId="3032716389" sldId="261"/>
            <ac:picMk id="8" creationId="{94E1A944-4CE9-D683-8F53-85CFD02D854A}"/>
          </ac:picMkLst>
        </pc:picChg>
        <pc:picChg chg="del">
          <ac:chgData name="Parnham, Lewis" userId="9956bd01-3542-4e53-b18d-93329f970a38" providerId="ADAL" clId="{5B95D4E5-2F02-415F-A9B5-0C339179A162}" dt="2024-11-25T17:06:33.935" v="22" actId="478"/>
          <ac:picMkLst>
            <pc:docMk/>
            <pc:sldMk cId="3032716389" sldId="261"/>
            <ac:picMk id="9" creationId="{50F0091E-05EE-D2BC-71C0-0FE4F1D21FAB}"/>
          </ac:picMkLst>
        </pc:picChg>
        <pc:picChg chg="del">
          <ac:chgData name="Parnham, Lewis" userId="9956bd01-3542-4e53-b18d-93329f970a38" providerId="ADAL" clId="{5B95D4E5-2F02-415F-A9B5-0C339179A162}" dt="2024-11-25T17:06:36.815" v="26" actId="478"/>
          <ac:picMkLst>
            <pc:docMk/>
            <pc:sldMk cId="3032716389" sldId="261"/>
            <ac:picMk id="16" creationId="{A9DE59BD-8996-177E-5C40-F8F343E375DA}"/>
          </ac:picMkLst>
        </pc:picChg>
        <pc:picChg chg="del">
          <ac:chgData name="Parnham, Lewis" userId="9956bd01-3542-4e53-b18d-93329f970a38" providerId="ADAL" clId="{5B95D4E5-2F02-415F-A9B5-0C339179A162}" dt="2024-11-25T17:06:34.772" v="23" actId="478"/>
          <ac:picMkLst>
            <pc:docMk/>
            <pc:sldMk cId="3032716389" sldId="261"/>
            <ac:picMk id="23" creationId="{4A4153F3-4328-467A-F6FF-B695CDE1D715}"/>
          </ac:picMkLst>
        </pc:picChg>
        <pc:picChg chg="del">
          <ac:chgData name="Parnham, Lewis" userId="9956bd01-3542-4e53-b18d-93329f970a38" providerId="ADAL" clId="{5B95D4E5-2F02-415F-A9B5-0C339179A162}" dt="2024-11-25T17:06:35.694" v="24" actId="478"/>
          <ac:picMkLst>
            <pc:docMk/>
            <pc:sldMk cId="3032716389" sldId="261"/>
            <ac:picMk id="25" creationId="{6DE98D0B-5EE2-AFFA-A519-CD162F5E7AD8}"/>
          </ac:picMkLst>
        </pc:picChg>
        <pc:picChg chg="del">
          <ac:chgData name="Parnham, Lewis" userId="9956bd01-3542-4e53-b18d-93329f970a38" providerId="ADAL" clId="{5B95D4E5-2F02-415F-A9B5-0C339179A162}" dt="2024-11-25T17:06:36.226" v="25" actId="478"/>
          <ac:picMkLst>
            <pc:docMk/>
            <pc:sldMk cId="3032716389" sldId="261"/>
            <ac:picMk id="27" creationId="{28283A5C-0DBC-0AA9-F2EA-36C22F487914}"/>
          </ac:picMkLst>
        </pc:picChg>
      </pc:sldChg>
      <pc:sldChg chg="addSp delSp modSp add mod modNotesTx">
        <pc:chgData name="Parnham, Lewis" userId="9956bd01-3542-4e53-b18d-93329f970a38" providerId="ADAL" clId="{5B95D4E5-2F02-415F-A9B5-0C339179A162}" dt="2024-11-26T12:58:15.094" v="2941"/>
        <pc:sldMkLst>
          <pc:docMk/>
          <pc:sldMk cId="943143274" sldId="263"/>
        </pc:sldMkLst>
        <pc:spChg chg="mod">
          <ac:chgData name="Parnham, Lewis" userId="9956bd01-3542-4e53-b18d-93329f970a38" providerId="ADAL" clId="{5B95D4E5-2F02-415F-A9B5-0C339179A162}" dt="2024-11-25T17:12:41.517" v="73" actId="20577"/>
          <ac:spMkLst>
            <pc:docMk/>
            <pc:sldMk cId="943143274" sldId="263"/>
            <ac:spMk id="2" creationId="{64CE7629-66B9-D9F4-E088-1875BE25950A}"/>
          </ac:spMkLst>
        </pc:spChg>
        <pc:spChg chg="mod">
          <ac:chgData name="Parnham, Lewis" userId="9956bd01-3542-4e53-b18d-93329f970a38" providerId="ADAL" clId="{5B95D4E5-2F02-415F-A9B5-0C339179A162}" dt="2024-11-25T17:12:58.305" v="103" actId="20577"/>
          <ac:spMkLst>
            <pc:docMk/>
            <pc:sldMk cId="943143274" sldId="263"/>
            <ac:spMk id="4" creationId="{B60551FE-87F1-351D-25B0-41AC98D1C614}"/>
          </ac:spMkLst>
        </pc:spChg>
        <pc:graphicFrameChg chg="add mod modGraphic">
          <ac:chgData name="Parnham, Lewis" userId="9956bd01-3542-4e53-b18d-93329f970a38" providerId="ADAL" clId="{5B95D4E5-2F02-415F-A9B5-0C339179A162}" dt="2024-11-25T17:14:44.749" v="113" actId="1076"/>
          <ac:graphicFrameMkLst>
            <pc:docMk/>
            <pc:sldMk cId="943143274" sldId="263"/>
            <ac:graphicFrameMk id="3" creationId="{19F5FCB4-220A-14A6-EF5A-50F6A4D9FC05}"/>
          </ac:graphicFrameMkLst>
        </pc:graphicFrameChg>
        <pc:graphicFrameChg chg="add mod modGraphic">
          <ac:chgData name="Parnham, Lewis" userId="9956bd01-3542-4e53-b18d-93329f970a38" providerId="ADAL" clId="{5B95D4E5-2F02-415F-A9B5-0C339179A162}" dt="2024-11-26T11:48:47.401" v="1561"/>
          <ac:graphicFrameMkLst>
            <pc:docMk/>
            <pc:sldMk cId="943143274" sldId="263"/>
            <ac:graphicFrameMk id="11" creationId="{569F262D-C1B7-669B-1E12-F3A8C863CA86}"/>
          </ac:graphicFrameMkLst>
        </pc:graphicFrameChg>
        <pc:picChg chg="del">
          <ac:chgData name="Parnham, Lewis" userId="9956bd01-3542-4e53-b18d-93329f970a38" providerId="ADAL" clId="{5B95D4E5-2F02-415F-A9B5-0C339179A162}" dt="2024-11-25T17:13:02.132" v="104" actId="478"/>
          <ac:picMkLst>
            <pc:docMk/>
            <pc:sldMk cId="943143274" sldId="263"/>
            <ac:picMk id="6" creationId="{7C115754-ED69-2C11-1473-BCB8EA159453}"/>
          </ac:picMkLst>
        </pc:picChg>
        <pc:picChg chg="add del mod">
          <ac:chgData name="Parnham, Lewis" userId="9956bd01-3542-4e53-b18d-93329f970a38" providerId="ADAL" clId="{5B95D4E5-2F02-415F-A9B5-0C339179A162}" dt="2024-11-26T11:01:20.757" v="786" actId="478"/>
          <ac:picMkLst>
            <pc:docMk/>
            <pc:sldMk cId="943143274" sldId="263"/>
            <ac:picMk id="7" creationId="{CD0CAD6C-A788-45DB-2727-8673320DD7BD}"/>
          </ac:picMkLst>
        </pc:picChg>
        <pc:picChg chg="del">
          <ac:chgData name="Parnham, Lewis" userId="9956bd01-3542-4e53-b18d-93329f970a38" providerId="ADAL" clId="{5B95D4E5-2F02-415F-A9B5-0C339179A162}" dt="2024-11-25T17:12:43.750" v="74" actId="478"/>
          <ac:picMkLst>
            <pc:docMk/>
            <pc:sldMk cId="943143274" sldId="263"/>
            <ac:picMk id="8" creationId="{94E1A944-4CE9-D683-8F53-85CFD02D854A}"/>
          </ac:picMkLst>
        </pc:picChg>
        <pc:picChg chg="del">
          <ac:chgData name="Parnham, Lewis" userId="9956bd01-3542-4e53-b18d-93329f970a38" providerId="ADAL" clId="{5B95D4E5-2F02-415F-A9B5-0C339179A162}" dt="2024-11-25T17:13:02.499" v="105" actId="478"/>
          <ac:picMkLst>
            <pc:docMk/>
            <pc:sldMk cId="943143274" sldId="263"/>
            <ac:picMk id="9" creationId="{50F0091E-05EE-D2BC-71C0-0FE4F1D21FAB}"/>
          </ac:picMkLst>
        </pc:picChg>
        <pc:picChg chg="add mod">
          <ac:chgData name="Parnham, Lewis" userId="9956bd01-3542-4e53-b18d-93329f970a38" providerId="ADAL" clId="{5B95D4E5-2F02-415F-A9B5-0C339179A162}" dt="2024-11-26T11:01:30.604" v="790" actId="1076"/>
          <ac:picMkLst>
            <pc:docMk/>
            <pc:sldMk cId="943143274" sldId="263"/>
            <ac:picMk id="9" creationId="{EB116EF4-DF10-A6A0-8EB9-A9F0CF962D6F}"/>
          </ac:picMkLst>
        </pc:picChg>
        <pc:picChg chg="add mod">
          <ac:chgData name="Parnham, Lewis" userId="9956bd01-3542-4e53-b18d-93329f970a38" providerId="ADAL" clId="{5B95D4E5-2F02-415F-A9B5-0C339179A162}" dt="2024-11-25T17:16:44.638" v="120" actId="1076"/>
          <ac:picMkLst>
            <pc:docMk/>
            <pc:sldMk cId="943143274" sldId="263"/>
            <ac:picMk id="10" creationId="{C1A64246-9A56-6185-530D-FD10C980122E}"/>
          </ac:picMkLst>
        </pc:picChg>
        <pc:picChg chg="add mod">
          <ac:chgData name="Parnham, Lewis" userId="9956bd01-3542-4e53-b18d-93329f970a38" providerId="ADAL" clId="{5B95D4E5-2F02-415F-A9B5-0C339179A162}" dt="2024-11-26T12:58:15.094" v="2941"/>
          <ac:picMkLst>
            <pc:docMk/>
            <pc:sldMk cId="943143274" sldId="263"/>
            <ac:picMk id="12" creationId="{EA7D6A12-0801-1D50-2EDE-9C12CB1EEB66}"/>
          </ac:picMkLst>
        </pc:picChg>
        <pc:picChg chg="del">
          <ac:chgData name="Parnham, Lewis" userId="9956bd01-3542-4e53-b18d-93329f970a38" providerId="ADAL" clId="{5B95D4E5-2F02-415F-A9B5-0C339179A162}" dt="2024-11-25T17:13:03.010" v="106" actId="478"/>
          <ac:picMkLst>
            <pc:docMk/>
            <pc:sldMk cId="943143274" sldId="263"/>
            <ac:picMk id="16" creationId="{A9DE59BD-8996-177E-5C40-F8F343E375DA}"/>
          </ac:picMkLst>
        </pc:picChg>
        <pc:picChg chg="del">
          <ac:chgData name="Parnham, Lewis" userId="9956bd01-3542-4e53-b18d-93329f970a38" providerId="ADAL" clId="{5B95D4E5-2F02-415F-A9B5-0C339179A162}" dt="2024-11-25T17:13:03.834" v="107" actId="478"/>
          <ac:picMkLst>
            <pc:docMk/>
            <pc:sldMk cId="943143274" sldId="263"/>
            <ac:picMk id="23" creationId="{4A4153F3-4328-467A-F6FF-B695CDE1D715}"/>
          </ac:picMkLst>
        </pc:picChg>
        <pc:picChg chg="del">
          <ac:chgData name="Parnham, Lewis" userId="9956bd01-3542-4e53-b18d-93329f970a38" providerId="ADAL" clId="{5B95D4E5-2F02-415F-A9B5-0C339179A162}" dt="2024-11-25T17:13:04.765" v="108" actId="478"/>
          <ac:picMkLst>
            <pc:docMk/>
            <pc:sldMk cId="943143274" sldId="263"/>
            <ac:picMk id="25" creationId="{6DE98D0B-5EE2-AFFA-A519-CD162F5E7AD8}"/>
          </ac:picMkLst>
        </pc:picChg>
        <pc:picChg chg="del">
          <ac:chgData name="Parnham, Lewis" userId="9956bd01-3542-4e53-b18d-93329f970a38" providerId="ADAL" clId="{5B95D4E5-2F02-415F-A9B5-0C339179A162}" dt="2024-11-25T17:13:05.199" v="109" actId="478"/>
          <ac:picMkLst>
            <pc:docMk/>
            <pc:sldMk cId="943143274" sldId="263"/>
            <ac:picMk id="27" creationId="{28283A5C-0DBC-0AA9-F2EA-36C22F487914}"/>
          </ac:picMkLst>
        </pc:picChg>
      </pc:sldChg>
      <pc:sldChg chg="addSp delSp modSp add mod modNotesTx">
        <pc:chgData name="Parnham, Lewis" userId="9956bd01-3542-4e53-b18d-93329f970a38" providerId="ADAL" clId="{5B95D4E5-2F02-415F-A9B5-0C339179A162}" dt="2024-11-26T12:58:12.052" v="2939"/>
        <pc:sldMkLst>
          <pc:docMk/>
          <pc:sldMk cId="350017891" sldId="265"/>
        </pc:sldMkLst>
        <pc:spChg chg="mod">
          <ac:chgData name="Parnham, Lewis" userId="9956bd01-3542-4e53-b18d-93329f970a38" providerId="ADAL" clId="{5B95D4E5-2F02-415F-A9B5-0C339179A162}" dt="2024-11-25T17:17:29.816" v="134" actId="20577"/>
          <ac:spMkLst>
            <pc:docMk/>
            <pc:sldMk cId="350017891" sldId="265"/>
            <ac:spMk id="2" creationId="{64CE7629-66B9-D9F4-E088-1875BE25950A}"/>
          </ac:spMkLst>
        </pc:spChg>
        <pc:spChg chg="add mod">
          <ac:chgData name="Parnham, Lewis" userId="9956bd01-3542-4e53-b18d-93329f970a38" providerId="ADAL" clId="{5B95D4E5-2F02-415F-A9B5-0C339179A162}" dt="2024-11-26T12:19:26.537" v="2113" actId="21"/>
          <ac:spMkLst>
            <pc:docMk/>
            <pc:sldMk cId="350017891" sldId="265"/>
            <ac:spMk id="3" creationId="{4DA1082F-9B04-79B0-77D1-C4AD02B9E892}"/>
          </ac:spMkLst>
        </pc:spChg>
        <pc:graphicFrameChg chg="del">
          <ac:chgData name="Parnham, Lewis" userId="9956bd01-3542-4e53-b18d-93329f970a38" providerId="ADAL" clId="{5B95D4E5-2F02-415F-A9B5-0C339179A162}" dt="2024-11-25T17:17:36.796" v="136" actId="478"/>
          <ac:graphicFrameMkLst>
            <pc:docMk/>
            <pc:sldMk cId="350017891" sldId="265"/>
            <ac:graphicFrameMk id="13" creationId="{B7DE4DED-EBC2-93B5-63FE-B388A07C9C9E}"/>
          </ac:graphicFrameMkLst>
        </pc:graphicFrameChg>
        <pc:picChg chg="add mod">
          <ac:chgData name="Parnham, Lewis" userId="9956bd01-3542-4e53-b18d-93329f970a38" providerId="ADAL" clId="{5B95D4E5-2F02-415F-A9B5-0C339179A162}" dt="2024-11-26T12:58:12.052" v="2939"/>
          <ac:picMkLst>
            <pc:docMk/>
            <pc:sldMk cId="350017891" sldId="265"/>
            <ac:picMk id="4" creationId="{B1D0CEE6-2AE3-DC94-5D19-E6FF4C2126C1}"/>
          </ac:picMkLst>
        </pc:picChg>
        <pc:picChg chg="add del">
          <ac:chgData name="Parnham, Lewis" userId="9956bd01-3542-4e53-b18d-93329f970a38" providerId="ADAL" clId="{5B95D4E5-2F02-415F-A9B5-0C339179A162}" dt="2024-11-25T17:23:01.571" v="167" actId="478"/>
          <ac:picMkLst>
            <pc:docMk/>
            <pc:sldMk cId="350017891" sldId="265"/>
            <ac:picMk id="6" creationId="{9A972A83-2AEE-BF23-A34F-6E7C11544F24}"/>
          </ac:picMkLst>
        </pc:picChg>
        <pc:picChg chg="del">
          <ac:chgData name="Parnham, Lewis" userId="9956bd01-3542-4e53-b18d-93329f970a38" providerId="ADAL" clId="{5B95D4E5-2F02-415F-A9B5-0C339179A162}" dt="2024-11-25T17:17:35.864" v="135" actId="478"/>
          <ac:picMkLst>
            <pc:docMk/>
            <pc:sldMk cId="350017891" sldId="265"/>
            <ac:picMk id="7" creationId="{14481EFE-37EB-2349-E0F3-6F29ECF0D752}"/>
          </ac:picMkLst>
        </pc:picChg>
        <pc:picChg chg="add">
          <ac:chgData name="Parnham, Lewis" userId="9956bd01-3542-4e53-b18d-93329f970a38" providerId="ADAL" clId="{5B95D4E5-2F02-415F-A9B5-0C339179A162}" dt="2024-11-25T17:23:47.867" v="168" actId="22"/>
          <ac:picMkLst>
            <pc:docMk/>
            <pc:sldMk cId="350017891" sldId="265"/>
            <ac:picMk id="9" creationId="{F5802FE2-C2A5-4FA9-A5FF-0DF381BE3481}"/>
          </ac:picMkLst>
        </pc:picChg>
      </pc:sldChg>
      <pc:sldChg chg="addSp delSp modSp add del mod ord">
        <pc:chgData name="Parnham, Lewis" userId="9956bd01-3542-4e53-b18d-93329f970a38" providerId="ADAL" clId="{5B95D4E5-2F02-415F-A9B5-0C339179A162}" dt="2024-11-26T10:32:24.386" v="757" actId="47"/>
        <pc:sldMkLst>
          <pc:docMk/>
          <pc:sldMk cId="3515392978" sldId="266"/>
        </pc:sldMkLst>
        <pc:spChg chg="mod">
          <ac:chgData name="Parnham, Lewis" userId="9956bd01-3542-4e53-b18d-93329f970a38" providerId="ADAL" clId="{5B95D4E5-2F02-415F-A9B5-0C339179A162}" dt="2024-11-25T17:21:47.167" v="161" actId="20577"/>
          <ac:spMkLst>
            <pc:docMk/>
            <pc:sldMk cId="3515392978" sldId="266"/>
            <ac:spMk id="2" creationId="{64CE7629-66B9-D9F4-E088-1875BE25950A}"/>
          </ac:spMkLst>
        </pc:spChg>
        <pc:spChg chg="del">
          <ac:chgData name="Parnham, Lewis" userId="9956bd01-3542-4e53-b18d-93329f970a38" providerId="ADAL" clId="{5B95D4E5-2F02-415F-A9B5-0C339179A162}" dt="2024-11-25T17:21:50.660" v="162" actId="478"/>
          <ac:spMkLst>
            <pc:docMk/>
            <pc:sldMk cId="3515392978" sldId="266"/>
            <ac:spMk id="3" creationId="{4DA1082F-9B04-79B0-77D1-C4AD02B9E892}"/>
          </ac:spMkLst>
        </pc:spChg>
        <pc:spChg chg="add del mod">
          <ac:chgData name="Parnham, Lewis" userId="9956bd01-3542-4e53-b18d-93329f970a38" providerId="ADAL" clId="{5B95D4E5-2F02-415F-A9B5-0C339179A162}" dt="2024-11-25T17:21:52.566" v="163" actId="478"/>
          <ac:spMkLst>
            <pc:docMk/>
            <pc:sldMk cId="3515392978" sldId="266"/>
            <ac:spMk id="6" creationId="{932306C2-7C15-D178-1D9A-6831796CC037}"/>
          </ac:spMkLst>
        </pc:spChg>
      </pc:sldChg>
      <pc:sldChg chg="addSp delSp modSp add mod modNotesTx">
        <pc:chgData name="Parnham, Lewis" userId="9956bd01-3542-4e53-b18d-93329f970a38" providerId="ADAL" clId="{5B95D4E5-2F02-415F-A9B5-0C339179A162}" dt="2024-11-26T12:58:10.610" v="2938"/>
        <pc:sldMkLst>
          <pc:docMk/>
          <pc:sldMk cId="2766808923" sldId="267"/>
        </pc:sldMkLst>
        <pc:spChg chg="mod">
          <ac:chgData name="Parnham, Lewis" userId="9956bd01-3542-4e53-b18d-93329f970a38" providerId="ADAL" clId="{5B95D4E5-2F02-415F-A9B5-0C339179A162}" dt="2024-11-25T17:31:13.239" v="405" actId="20577"/>
          <ac:spMkLst>
            <pc:docMk/>
            <pc:sldMk cId="2766808923" sldId="267"/>
            <ac:spMk id="3" creationId="{4DA1082F-9B04-79B0-77D1-C4AD02B9E892}"/>
          </ac:spMkLst>
        </pc:spChg>
        <pc:picChg chg="add mod">
          <ac:chgData name="Parnham, Lewis" userId="9956bd01-3542-4e53-b18d-93329f970a38" providerId="ADAL" clId="{5B95D4E5-2F02-415F-A9B5-0C339179A162}" dt="2024-11-26T12:58:10.610" v="2938"/>
          <ac:picMkLst>
            <pc:docMk/>
            <pc:sldMk cId="2766808923" sldId="267"/>
            <ac:picMk id="4" creationId="{5FDF44A2-1011-3296-1FB8-9EFEBF524F50}"/>
          </ac:picMkLst>
        </pc:picChg>
        <pc:picChg chg="add mod">
          <ac:chgData name="Parnham, Lewis" userId="9956bd01-3542-4e53-b18d-93329f970a38" providerId="ADAL" clId="{5B95D4E5-2F02-415F-A9B5-0C339179A162}" dt="2024-11-25T17:31:23.820" v="408" actId="1076"/>
          <ac:picMkLst>
            <pc:docMk/>
            <pc:sldMk cId="2766808923" sldId="267"/>
            <ac:picMk id="6" creationId="{4819F8B3-96B1-5422-190E-2B4E20A0A440}"/>
          </ac:picMkLst>
        </pc:picChg>
        <pc:picChg chg="del">
          <ac:chgData name="Parnham, Lewis" userId="9956bd01-3542-4e53-b18d-93329f970a38" providerId="ADAL" clId="{5B95D4E5-2F02-415F-A9B5-0C339179A162}" dt="2024-11-25T17:31:15.392" v="406" actId="478"/>
          <ac:picMkLst>
            <pc:docMk/>
            <pc:sldMk cId="2766808923" sldId="267"/>
            <ac:picMk id="9" creationId="{F5802FE2-C2A5-4FA9-A5FF-0DF381BE3481}"/>
          </ac:picMkLst>
        </pc:picChg>
      </pc:sldChg>
      <pc:sldChg chg="addSp delSp modSp add mod modNotesTx">
        <pc:chgData name="Parnham, Lewis" userId="9956bd01-3542-4e53-b18d-93329f970a38" providerId="ADAL" clId="{5B95D4E5-2F02-415F-A9B5-0C339179A162}" dt="2024-11-26T12:58:09.142" v="2937"/>
        <pc:sldMkLst>
          <pc:docMk/>
          <pc:sldMk cId="1772571860" sldId="268"/>
        </pc:sldMkLst>
        <pc:spChg chg="mod">
          <ac:chgData name="Parnham, Lewis" userId="9956bd01-3542-4e53-b18d-93329f970a38" providerId="ADAL" clId="{5B95D4E5-2F02-415F-A9B5-0C339179A162}" dt="2024-11-25T17:33:33.548" v="416" actId="20577"/>
          <ac:spMkLst>
            <pc:docMk/>
            <pc:sldMk cId="1772571860" sldId="268"/>
            <ac:spMk id="2" creationId="{64CE7629-66B9-D9F4-E088-1875BE25950A}"/>
          </ac:spMkLst>
        </pc:spChg>
        <pc:spChg chg="del mod">
          <ac:chgData name="Parnham, Lewis" userId="9956bd01-3542-4e53-b18d-93329f970a38" providerId="ADAL" clId="{5B95D4E5-2F02-415F-A9B5-0C339179A162}" dt="2024-11-25T18:53:58.618" v="450" actId="478"/>
          <ac:spMkLst>
            <pc:docMk/>
            <pc:sldMk cId="1772571860" sldId="268"/>
            <ac:spMk id="3" creationId="{4DA1082F-9B04-79B0-77D1-C4AD02B9E892}"/>
          </ac:spMkLst>
        </pc:spChg>
        <pc:spChg chg="add del mod">
          <ac:chgData name="Parnham, Lewis" userId="9956bd01-3542-4e53-b18d-93329f970a38" providerId="ADAL" clId="{5B95D4E5-2F02-415F-A9B5-0C339179A162}" dt="2024-11-25T18:54:00.125" v="451" actId="478"/>
          <ac:spMkLst>
            <pc:docMk/>
            <pc:sldMk cId="1772571860" sldId="268"/>
            <ac:spMk id="11" creationId="{BA809111-8408-1F4A-4DDD-C0C1A7F371BF}"/>
          </ac:spMkLst>
        </pc:spChg>
        <pc:picChg chg="add mod">
          <ac:chgData name="Parnham, Lewis" userId="9956bd01-3542-4e53-b18d-93329f970a38" providerId="ADAL" clId="{5B95D4E5-2F02-415F-A9B5-0C339179A162}" dt="2024-11-26T12:58:09.142" v="2937"/>
          <ac:picMkLst>
            <pc:docMk/>
            <pc:sldMk cId="1772571860" sldId="268"/>
            <ac:picMk id="3" creationId="{26C00987-CC73-B28D-D4AB-3B2DCD2492B6}"/>
          </ac:picMkLst>
        </pc:picChg>
        <pc:picChg chg="del">
          <ac:chgData name="Parnham, Lewis" userId="9956bd01-3542-4e53-b18d-93329f970a38" providerId="ADAL" clId="{5B95D4E5-2F02-415F-A9B5-0C339179A162}" dt="2024-11-25T17:33:46.539" v="440" actId="478"/>
          <ac:picMkLst>
            <pc:docMk/>
            <pc:sldMk cId="1772571860" sldId="268"/>
            <ac:picMk id="6" creationId="{4819F8B3-96B1-5422-190E-2B4E20A0A440}"/>
          </ac:picMkLst>
        </pc:picChg>
        <pc:picChg chg="add mod">
          <ac:chgData name="Parnham, Lewis" userId="9956bd01-3542-4e53-b18d-93329f970a38" providerId="ADAL" clId="{5B95D4E5-2F02-415F-A9B5-0C339179A162}" dt="2024-11-25T17:42:46.903" v="445" actId="1076"/>
          <ac:picMkLst>
            <pc:docMk/>
            <pc:sldMk cId="1772571860" sldId="268"/>
            <ac:picMk id="7" creationId="{2E46537D-9ACB-44DD-02CF-A0B1E1672A11}"/>
          </ac:picMkLst>
        </pc:picChg>
        <pc:picChg chg="add mod">
          <ac:chgData name="Parnham, Lewis" userId="9956bd01-3542-4e53-b18d-93329f970a38" providerId="ADAL" clId="{5B95D4E5-2F02-415F-A9B5-0C339179A162}" dt="2024-11-25T17:42:41.671" v="444" actId="1076"/>
          <ac:picMkLst>
            <pc:docMk/>
            <pc:sldMk cId="1772571860" sldId="268"/>
            <ac:picMk id="9" creationId="{A6C1844C-8C25-B7E5-463C-4CB5CBD1038B}"/>
          </ac:picMkLst>
        </pc:picChg>
      </pc:sldChg>
      <pc:sldChg chg="addSp delSp modSp add mod modNotesTx">
        <pc:chgData name="Parnham, Lewis" userId="9956bd01-3542-4e53-b18d-93329f970a38" providerId="ADAL" clId="{5B95D4E5-2F02-415F-A9B5-0C339179A162}" dt="2024-11-26T12:58:07.792" v="2936"/>
        <pc:sldMkLst>
          <pc:docMk/>
          <pc:sldMk cId="3518978992" sldId="269"/>
        </pc:sldMkLst>
        <pc:spChg chg="mod">
          <ac:chgData name="Parnham, Lewis" userId="9956bd01-3542-4e53-b18d-93329f970a38" providerId="ADAL" clId="{5B95D4E5-2F02-415F-A9B5-0C339179A162}" dt="2024-11-25T18:56:53.736" v="471" actId="20577"/>
          <ac:spMkLst>
            <pc:docMk/>
            <pc:sldMk cId="3518978992" sldId="269"/>
            <ac:spMk id="3" creationId="{4DA1082F-9B04-79B0-77D1-C4AD02B9E892}"/>
          </ac:spMkLst>
        </pc:spChg>
        <pc:graphicFrameChg chg="add mod">
          <ac:chgData name="Parnham, Lewis" userId="9956bd01-3542-4e53-b18d-93329f970a38" providerId="ADAL" clId="{5B95D4E5-2F02-415F-A9B5-0C339179A162}" dt="2024-11-25T18:53:20.563" v="449"/>
          <ac:graphicFrameMkLst>
            <pc:docMk/>
            <pc:sldMk cId="3518978992" sldId="269"/>
            <ac:graphicFrameMk id="4" creationId="{32579494-AB68-B59F-ADD5-0FFDD2C209EB}"/>
          </ac:graphicFrameMkLst>
        </pc:graphicFrameChg>
        <pc:picChg chg="add mod">
          <ac:chgData name="Parnham, Lewis" userId="9956bd01-3542-4e53-b18d-93329f970a38" providerId="ADAL" clId="{5B95D4E5-2F02-415F-A9B5-0C339179A162}" dt="2024-11-26T12:58:07.792" v="2936"/>
          <ac:picMkLst>
            <pc:docMk/>
            <pc:sldMk cId="3518978992" sldId="269"/>
            <ac:picMk id="6" creationId="{0EE9A390-B395-6EFD-30E6-55FF21DA8901}"/>
          </ac:picMkLst>
        </pc:picChg>
        <pc:picChg chg="del">
          <ac:chgData name="Parnham, Lewis" userId="9956bd01-3542-4e53-b18d-93329f970a38" providerId="ADAL" clId="{5B95D4E5-2F02-415F-A9B5-0C339179A162}" dt="2024-11-25T18:52:50.441" v="447" actId="478"/>
          <ac:picMkLst>
            <pc:docMk/>
            <pc:sldMk cId="3518978992" sldId="269"/>
            <ac:picMk id="7" creationId="{2E46537D-9ACB-44DD-02CF-A0B1E1672A11}"/>
          </ac:picMkLst>
        </pc:picChg>
        <pc:picChg chg="del">
          <ac:chgData name="Parnham, Lewis" userId="9956bd01-3542-4e53-b18d-93329f970a38" providerId="ADAL" clId="{5B95D4E5-2F02-415F-A9B5-0C339179A162}" dt="2024-11-25T18:52:52.754" v="448" actId="478"/>
          <ac:picMkLst>
            <pc:docMk/>
            <pc:sldMk cId="3518978992" sldId="269"/>
            <ac:picMk id="9" creationId="{A6C1844C-8C25-B7E5-463C-4CB5CBD1038B}"/>
          </ac:picMkLst>
        </pc:picChg>
      </pc:sldChg>
      <pc:sldChg chg="addSp delSp modSp add mod modNotesTx">
        <pc:chgData name="Parnham, Lewis" userId="9956bd01-3542-4e53-b18d-93329f970a38" providerId="ADAL" clId="{5B95D4E5-2F02-415F-A9B5-0C339179A162}" dt="2024-11-26T12:58:05.088" v="2935"/>
        <pc:sldMkLst>
          <pc:docMk/>
          <pc:sldMk cId="720094583" sldId="270"/>
        </pc:sldMkLst>
        <pc:spChg chg="mod">
          <ac:chgData name="Parnham, Lewis" userId="9956bd01-3542-4e53-b18d-93329f970a38" providerId="ADAL" clId="{5B95D4E5-2F02-415F-A9B5-0C339179A162}" dt="2024-11-25T18:57:12.822" v="495" actId="20577"/>
          <ac:spMkLst>
            <pc:docMk/>
            <pc:sldMk cId="720094583" sldId="270"/>
            <ac:spMk id="2" creationId="{64CE7629-66B9-D9F4-E088-1875BE25950A}"/>
          </ac:spMkLst>
        </pc:spChg>
        <pc:spChg chg="mod">
          <ac:chgData name="Parnham, Lewis" userId="9956bd01-3542-4e53-b18d-93329f970a38" providerId="ADAL" clId="{5B95D4E5-2F02-415F-A9B5-0C339179A162}" dt="2024-11-25T18:57:28.334" v="533" actId="20577"/>
          <ac:spMkLst>
            <pc:docMk/>
            <pc:sldMk cId="720094583" sldId="270"/>
            <ac:spMk id="3" creationId="{4DA1082F-9B04-79B0-77D1-C4AD02B9E892}"/>
          </ac:spMkLst>
        </pc:spChg>
        <pc:graphicFrameChg chg="del">
          <ac:chgData name="Parnham, Lewis" userId="9956bd01-3542-4e53-b18d-93329f970a38" providerId="ADAL" clId="{5B95D4E5-2F02-415F-A9B5-0C339179A162}" dt="2024-11-25T18:58:28.592" v="534" actId="478"/>
          <ac:graphicFrameMkLst>
            <pc:docMk/>
            <pc:sldMk cId="720094583" sldId="270"/>
            <ac:graphicFrameMk id="4" creationId="{32579494-AB68-B59F-ADD5-0FFDD2C209EB}"/>
          </ac:graphicFrameMkLst>
        </pc:graphicFrameChg>
        <pc:picChg chg="add mod">
          <ac:chgData name="Parnham, Lewis" userId="9956bd01-3542-4e53-b18d-93329f970a38" providerId="ADAL" clId="{5B95D4E5-2F02-415F-A9B5-0C339179A162}" dt="2024-11-26T12:58:05.088" v="2935"/>
          <ac:picMkLst>
            <pc:docMk/>
            <pc:sldMk cId="720094583" sldId="270"/>
            <ac:picMk id="4" creationId="{5DFDF893-8272-F192-76AB-32CFCAAB91B3}"/>
          </ac:picMkLst>
        </pc:picChg>
        <pc:picChg chg="add mod">
          <ac:chgData name="Parnham, Lewis" userId="9956bd01-3542-4e53-b18d-93329f970a38" providerId="ADAL" clId="{5B95D4E5-2F02-415F-A9B5-0C339179A162}" dt="2024-11-25T19:01:10.907" v="620" actId="1036"/>
          <ac:picMkLst>
            <pc:docMk/>
            <pc:sldMk cId="720094583" sldId="270"/>
            <ac:picMk id="7" creationId="{E7565F0D-C19C-40F3-220D-C8F5F068C906}"/>
          </ac:picMkLst>
        </pc:picChg>
        <pc:picChg chg="add mod">
          <ac:chgData name="Parnham, Lewis" userId="9956bd01-3542-4e53-b18d-93329f970a38" providerId="ADAL" clId="{5B95D4E5-2F02-415F-A9B5-0C339179A162}" dt="2024-11-25T19:01:16.152" v="649" actId="1035"/>
          <ac:picMkLst>
            <pc:docMk/>
            <pc:sldMk cId="720094583" sldId="270"/>
            <ac:picMk id="9" creationId="{1C47F0E8-37EE-EC30-80EA-D28055DB766C}"/>
          </ac:picMkLst>
        </pc:picChg>
        <pc:picChg chg="add mod">
          <ac:chgData name="Parnham, Lewis" userId="9956bd01-3542-4e53-b18d-93329f970a38" providerId="ADAL" clId="{5B95D4E5-2F02-415F-A9B5-0C339179A162}" dt="2024-11-25T19:01:30.400" v="653" actId="1076"/>
          <ac:picMkLst>
            <pc:docMk/>
            <pc:sldMk cId="720094583" sldId="270"/>
            <ac:picMk id="11" creationId="{193222A5-1D6F-A21D-9B04-8243A5272E5A}"/>
          </ac:picMkLst>
        </pc:picChg>
      </pc:sldChg>
      <pc:sldChg chg="addSp delSp modSp add mod modNotesTx">
        <pc:chgData name="Parnham, Lewis" userId="9956bd01-3542-4e53-b18d-93329f970a38" providerId="ADAL" clId="{5B95D4E5-2F02-415F-A9B5-0C339179A162}" dt="2024-11-26T12:58:23.590" v="2945"/>
        <pc:sldMkLst>
          <pc:docMk/>
          <pc:sldMk cId="856301213" sldId="271"/>
        </pc:sldMkLst>
        <pc:spChg chg="del">
          <ac:chgData name="Parnham, Lewis" userId="9956bd01-3542-4e53-b18d-93329f970a38" providerId="ADAL" clId="{5B95D4E5-2F02-415F-A9B5-0C339179A162}" dt="2024-11-26T10:20:03.370" v="656" actId="478"/>
          <ac:spMkLst>
            <pc:docMk/>
            <pc:sldMk cId="856301213" sldId="271"/>
            <ac:spMk id="4" creationId="{B60551FE-87F1-351D-25B0-41AC98D1C614}"/>
          </ac:spMkLst>
        </pc:spChg>
        <pc:spChg chg="add del mod">
          <ac:chgData name="Parnham, Lewis" userId="9956bd01-3542-4e53-b18d-93329f970a38" providerId="ADAL" clId="{5B95D4E5-2F02-415F-A9B5-0C339179A162}" dt="2024-11-26T10:20:08.639" v="658" actId="478"/>
          <ac:spMkLst>
            <pc:docMk/>
            <pc:sldMk cId="856301213" sldId="271"/>
            <ac:spMk id="6" creationId="{D2F582C5-FC05-F2DC-3EBA-FFE6FE6DC8AE}"/>
          </ac:spMkLst>
        </pc:spChg>
        <pc:spChg chg="add del mod">
          <ac:chgData name="Parnham, Lewis" userId="9956bd01-3542-4e53-b18d-93329f970a38" providerId="ADAL" clId="{5B95D4E5-2F02-415F-A9B5-0C339179A162}" dt="2024-11-26T10:20:05.498" v="657" actId="478"/>
          <ac:spMkLst>
            <pc:docMk/>
            <pc:sldMk cId="856301213" sldId="271"/>
            <ac:spMk id="8" creationId="{8BE6D89B-7708-2FEC-C048-5AF5F381A090}"/>
          </ac:spMkLst>
        </pc:spChg>
        <pc:spChg chg="add mod">
          <ac:chgData name="Parnham, Lewis" userId="9956bd01-3542-4e53-b18d-93329f970a38" providerId="ADAL" clId="{5B95D4E5-2F02-415F-A9B5-0C339179A162}" dt="2024-11-26T10:31:53.316" v="700" actId="208"/>
          <ac:spMkLst>
            <pc:docMk/>
            <pc:sldMk cId="856301213" sldId="271"/>
            <ac:spMk id="18" creationId="{2653B4C1-005C-4EBB-9D99-B0F7C14AAA9D}"/>
          </ac:spMkLst>
        </pc:spChg>
        <pc:spChg chg="add mod">
          <ac:chgData name="Parnham, Lewis" userId="9956bd01-3542-4e53-b18d-93329f970a38" providerId="ADAL" clId="{5B95D4E5-2F02-415F-A9B5-0C339179A162}" dt="2024-11-26T10:32:05.536" v="756" actId="1038"/>
          <ac:spMkLst>
            <pc:docMk/>
            <pc:sldMk cId="856301213" sldId="271"/>
            <ac:spMk id="19" creationId="{AC628AE7-9C0C-AEBD-AD8E-231A59724B9D}"/>
          </ac:spMkLst>
        </pc:spChg>
        <pc:spChg chg="add mod">
          <ac:chgData name="Parnham, Lewis" userId="9956bd01-3542-4e53-b18d-93329f970a38" providerId="ADAL" clId="{5B95D4E5-2F02-415F-A9B5-0C339179A162}" dt="2024-11-26T10:34:59.844" v="782" actId="20577"/>
          <ac:spMkLst>
            <pc:docMk/>
            <pc:sldMk cId="856301213" sldId="271"/>
            <ac:spMk id="20" creationId="{2E91F5B6-67CC-4FF9-81C9-4796945E64A7}"/>
          </ac:spMkLst>
        </pc:spChg>
        <pc:picChg chg="del">
          <ac:chgData name="Parnham, Lewis" userId="9956bd01-3542-4e53-b18d-93329f970a38" providerId="ADAL" clId="{5B95D4E5-2F02-415F-A9B5-0C339179A162}" dt="2024-11-26T10:19:57.992" v="655" actId="478"/>
          <ac:picMkLst>
            <pc:docMk/>
            <pc:sldMk cId="856301213" sldId="271"/>
            <ac:picMk id="9" creationId="{DF0D009E-55F8-E7E5-39E6-6808369E02F1}"/>
          </ac:picMkLst>
        </pc:picChg>
        <pc:picChg chg="add mod">
          <ac:chgData name="Parnham, Lewis" userId="9956bd01-3542-4e53-b18d-93329f970a38" providerId="ADAL" clId="{5B95D4E5-2F02-415F-A9B5-0C339179A162}" dt="2024-11-26T10:27:09.069" v="689" actId="1076"/>
          <ac:picMkLst>
            <pc:docMk/>
            <pc:sldMk cId="856301213" sldId="271"/>
            <ac:picMk id="11" creationId="{BEB17743-EC25-1C31-4B03-F92639126548}"/>
          </ac:picMkLst>
        </pc:picChg>
        <pc:picChg chg="add mod">
          <ac:chgData name="Parnham, Lewis" userId="9956bd01-3542-4e53-b18d-93329f970a38" providerId="ADAL" clId="{5B95D4E5-2F02-415F-A9B5-0C339179A162}" dt="2024-11-26T10:27:37.834" v="695" actId="1076"/>
          <ac:picMkLst>
            <pc:docMk/>
            <pc:sldMk cId="856301213" sldId="271"/>
            <ac:picMk id="13" creationId="{D1ED746E-B889-B0CA-BC52-E7B8DC91FB32}"/>
          </ac:picMkLst>
        </pc:picChg>
        <pc:picChg chg="add mod">
          <ac:chgData name="Parnham, Lewis" userId="9956bd01-3542-4e53-b18d-93329f970a38" providerId="ADAL" clId="{5B95D4E5-2F02-415F-A9B5-0C339179A162}" dt="2024-11-26T10:27:43.265" v="696" actId="1076"/>
          <ac:picMkLst>
            <pc:docMk/>
            <pc:sldMk cId="856301213" sldId="271"/>
            <ac:picMk id="15" creationId="{E8779656-A7F8-6502-501C-8FF86CCB2551}"/>
          </ac:picMkLst>
        </pc:picChg>
        <pc:picChg chg="add mod">
          <ac:chgData name="Parnham, Lewis" userId="9956bd01-3542-4e53-b18d-93329f970a38" providerId="ADAL" clId="{5B95D4E5-2F02-415F-A9B5-0C339179A162}" dt="2024-11-26T10:27:10.707" v="690" actId="1076"/>
          <ac:picMkLst>
            <pc:docMk/>
            <pc:sldMk cId="856301213" sldId="271"/>
            <ac:picMk id="17" creationId="{D8C7DE54-C6B1-08D6-C530-0D61AF2AE918}"/>
          </ac:picMkLst>
        </pc:picChg>
        <pc:picChg chg="add mod">
          <ac:chgData name="Parnham, Lewis" userId="9956bd01-3542-4e53-b18d-93329f970a38" providerId="ADAL" clId="{5B95D4E5-2F02-415F-A9B5-0C339179A162}" dt="2024-11-26T12:58:23.590" v="2945"/>
          <ac:picMkLst>
            <pc:docMk/>
            <pc:sldMk cId="856301213" sldId="271"/>
            <ac:picMk id="21" creationId="{0A768EFC-51A1-DC47-A835-1BE705FB957D}"/>
          </ac:picMkLst>
        </pc:picChg>
      </pc:sldChg>
      <pc:sldChg chg="add del">
        <pc:chgData name="Parnham, Lewis" userId="9956bd01-3542-4e53-b18d-93329f970a38" providerId="ADAL" clId="{5B95D4E5-2F02-415F-A9B5-0C339179A162}" dt="2024-11-26T10:20:23.728" v="660"/>
        <pc:sldMkLst>
          <pc:docMk/>
          <pc:sldMk cId="1057372643" sldId="272"/>
        </pc:sldMkLst>
      </pc:sldChg>
      <pc:sldChg chg="modSp mod modNotesTx">
        <pc:chgData name="Parnham, Lewis" userId="9956bd01-3542-4e53-b18d-93329f970a38" providerId="ADAL" clId="{5B95D4E5-2F02-415F-A9B5-0C339179A162}" dt="2024-11-26T13:20:38.324" v="3029" actId="20577"/>
        <pc:sldMkLst>
          <pc:docMk/>
          <pc:sldMk cId="217193527" sldId="308"/>
        </pc:sldMkLst>
        <pc:spChg chg="mod">
          <ac:chgData name="Parnham, Lewis" userId="9956bd01-3542-4e53-b18d-93329f970a38" providerId="ADAL" clId="{5B95D4E5-2F02-415F-A9B5-0C339179A162}" dt="2024-11-26T13:20:38.324" v="3029" actId="20577"/>
          <ac:spMkLst>
            <pc:docMk/>
            <pc:sldMk cId="217193527" sldId="308"/>
            <ac:spMk id="3" creationId="{2A9C9404-1434-198D-020F-F9B1E78D254F}"/>
          </ac:spMkLst>
        </pc:spChg>
      </pc:sldChg>
      <pc:sldChg chg="modSp new mod">
        <pc:chgData name="Parnham, Lewis" userId="9956bd01-3542-4e53-b18d-93329f970a38" providerId="ADAL" clId="{5B95D4E5-2F02-415F-A9B5-0C339179A162}" dt="2024-11-26T13:00:00.694" v="2971" actId="20577"/>
        <pc:sldMkLst>
          <pc:docMk/>
          <pc:sldMk cId="2202478386" sldId="311"/>
        </pc:sldMkLst>
        <pc:spChg chg="mod">
          <ac:chgData name="Parnham, Lewis" userId="9956bd01-3542-4e53-b18d-93329f970a38" providerId="ADAL" clId="{5B95D4E5-2F02-415F-A9B5-0C339179A162}" dt="2024-11-26T13:00:00.694" v="2971" actId="20577"/>
          <ac:spMkLst>
            <pc:docMk/>
            <pc:sldMk cId="2202478386" sldId="311"/>
            <ac:spMk id="2" creationId="{72A0164E-EF36-5366-A5EF-092577423052}"/>
          </ac:spMkLst>
        </pc:spChg>
      </pc:sldChg>
    </pc:docChg>
  </pc:docChgLst>
  <pc:docChgLst>
    <pc:chgData name="Eke, Onyi" userId="fb6514bc-f7ab-41b6-86bf-6c0d63119861" providerId="ADAL" clId="{C238299F-EBA8-498C-A8F0-2CA9406B0FC1}"/>
    <pc:docChg chg="undo redo custSel addSld delSld modSld sldOrd">
      <pc:chgData name="Eke, Onyi" userId="fb6514bc-f7ab-41b6-86bf-6c0d63119861" providerId="ADAL" clId="{C238299F-EBA8-498C-A8F0-2CA9406B0FC1}" dt="2024-11-26T13:44:13.432" v="3498" actId="20577"/>
      <pc:docMkLst>
        <pc:docMk/>
      </pc:docMkLst>
      <pc:sldChg chg="new del">
        <pc:chgData name="Eke, Onyi" userId="fb6514bc-f7ab-41b6-86bf-6c0d63119861" providerId="ADAL" clId="{C238299F-EBA8-498C-A8F0-2CA9406B0FC1}" dt="2024-11-25T17:12:04.715" v="1" actId="47"/>
        <pc:sldMkLst>
          <pc:docMk/>
          <pc:sldMk cId="3984498342" sldId="262"/>
        </pc:sldMkLst>
      </pc:sldChg>
      <pc:sldChg chg="addSp delSp modSp add del mod ord">
        <pc:chgData name="Eke, Onyi" userId="fb6514bc-f7ab-41b6-86bf-6c0d63119861" providerId="ADAL" clId="{C238299F-EBA8-498C-A8F0-2CA9406B0FC1}" dt="2024-11-26T12:54:24.593" v="3227" actId="47"/>
        <pc:sldMkLst>
          <pc:docMk/>
          <pc:sldMk cId="423652663" sldId="264"/>
        </pc:sldMkLst>
        <pc:spChg chg="mod">
          <ac:chgData name="Eke, Onyi" userId="fb6514bc-f7ab-41b6-86bf-6c0d63119861" providerId="ADAL" clId="{C238299F-EBA8-498C-A8F0-2CA9406B0FC1}" dt="2024-11-25T17:36:38.139" v="62" actId="20577"/>
          <ac:spMkLst>
            <pc:docMk/>
            <pc:sldMk cId="423652663" sldId="264"/>
            <ac:spMk id="2" creationId="{64CE7629-66B9-D9F4-E088-1875BE25950A}"/>
          </ac:spMkLst>
        </pc:spChg>
        <pc:spChg chg="del">
          <ac:chgData name="Eke, Onyi" userId="fb6514bc-f7ab-41b6-86bf-6c0d63119861" providerId="ADAL" clId="{C238299F-EBA8-498C-A8F0-2CA9406B0FC1}" dt="2024-11-25T17:37:39.657" v="66" actId="478"/>
          <ac:spMkLst>
            <pc:docMk/>
            <pc:sldMk cId="423652663" sldId="264"/>
            <ac:spMk id="4" creationId="{B60551FE-87F1-351D-25B0-41AC98D1C614}"/>
          </ac:spMkLst>
        </pc:spChg>
        <pc:spChg chg="add mod">
          <ac:chgData name="Eke, Onyi" userId="fb6514bc-f7ab-41b6-86bf-6c0d63119861" providerId="ADAL" clId="{C238299F-EBA8-498C-A8F0-2CA9406B0FC1}" dt="2024-11-25T18:08:40.237" v="1261" actId="20577"/>
          <ac:spMkLst>
            <pc:docMk/>
            <pc:sldMk cId="423652663" sldId="264"/>
            <ac:spMk id="11" creationId="{ADE10010-A2C7-596E-7713-046BE0974644}"/>
          </ac:spMkLst>
        </pc:spChg>
        <pc:spChg chg="add del">
          <ac:chgData name="Eke, Onyi" userId="fb6514bc-f7ab-41b6-86bf-6c0d63119861" providerId="ADAL" clId="{C238299F-EBA8-498C-A8F0-2CA9406B0FC1}" dt="2024-11-26T10:22:27.417" v="1263" actId="22"/>
          <ac:spMkLst>
            <pc:docMk/>
            <pc:sldMk cId="423652663" sldId="264"/>
            <ac:spMk id="18" creationId="{9C7EA480-4B67-6C48-5313-729F6D34150A}"/>
          </ac:spMkLst>
        </pc:spChg>
        <pc:picChg chg="del">
          <ac:chgData name="Eke, Onyi" userId="fb6514bc-f7ab-41b6-86bf-6c0d63119861" providerId="ADAL" clId="{C238299F-EBA8-498C-A8F0-2CA9406B0FC1}" dt="2024-11-25T17:37:32.376" v="63" actId="478"/>
          <ac:picMkLst>
            <pc:docMk/>
            <pc:sldMk cId="423652663" sldId="264"/>
            <ac:picMk id="6" creationId="{7C115754-ED69-2C11-1473-BCB8EA159453}"/>
          </ac:picMkLst>
        </pc:picChg>
        <pc:picChg chg="add del mod">
          <ac:chgData name="Eke, Onyi" userId="fb6514bc-f7ab-41b6-86bf-6c0d63119861" providerId="ADAL" clId="{C238299F-EBA8-498C-A8F0-2CA9406B0FC1}" dt="2024-11-25T17:41:46.622" v="83" actId="478"/>
          <ac:picMkLst>
            <pc:docMk/>
            <pc:sldMk cId="423652663" sldId="264"/>
            <ac:picMk id="7" creationId="{A2E43D38-D25F-6951-56E1-DF3B8A4BD4B7}"/>
          </ac:picMkLst>
        </pc:picChg>
        <pc:picChg chg="del">
          <ac:chgData name="Eke, Onyi" userId="fb6514bc-f7ab-41b6-86bf-6c0d63119861" providerId="ADAL" clId="{C238299F-EBA8-498C-A8F0-2CA9406B0FC1}" dt="2024-11-25T17:12:31.180" v="29" actId="478"/>
          <ac:picMkLst>
            <pc:docMk/>
            <pc:sldMk cId="423652663" sldId="264"/>
            <ac:picMk id="8" creationId="{94E1A944-4CE9-D683-8F53-85CFD02D854A}"/>
          </ac:picMkLst>
        </pc:picChg>
        <pc:picChg chg="del">
          <ac:chgData name="Eke, Onyi" userId="fb6514bc-f7ab-41b6-86bf-6c0d63119861" providerId="ADAL" clId="{C238299F-EBA8-498C-A8F0-2CA9406B0FC1}" dt="2024-11-25T17:37:32.376" v="63" actId="478"/>
          <ac:picMkLst>
            <pc:docMk/>
            <pc:sldMk cId="423652663" sldId="264"/>
            <ac:picMk id="9" creationId="{50F0091E-05EE-D2BC-71C0-0FE4F1D21FAB}"/>
          </ac:picMkLst>
        </pc:picChg>
        <pc:picChg chg="add del mod">
          <ac:chgData name="Eke, Onyi" userId="fb6514bc-f7ab-41b6-86bf-6c0d63119861" providerId="ADAL" clId="{C238299F-EBA8-498C-A8F0-2CA9406B0FC1}" dt="2024-11-25T17:41:47.480" v="84" actId="478"/>
          <ac:picMkLst>
            <pc:docMk/>
            <pc:sldMk cId="423652663" sldId="264"/>
            <ac:picMk id="13" creationId="{30C906EC-A55E-547C-81F2-1206E147CC23}"/>
          </ac:picMkLst>
        </pc:picChg>
        <pc:picChg chg="add del mod">
          <ac:chgData name="Eke, Onyi" userId="fb6514bc-f7ab-41b6-86bf-6c0d63119861" providerId="ADAL" clId="{C238299F-EBA8-498C-A8F0-2CA9406B0FC1}" dt="2024-11-25T17:41:48.600" v="85" actId="478"/>
          <ac:picMkLst>
            <pc:docMk/>
            <pc:sldMk cId="423652663" sldId="264"/>
            <ac:picMk id="15" creationId="{D022CFF5-DA8B-F1FD-3212-A2ACABAE7FB7}"/>
          </ac:picMkLst>
        </pc:picChg>
        <pc:picChg chg="del">
          <ac:chgData name="Eke, Onyi" userId="fb6514bc-f7ab-41b6-86bf-6c0d63119861" providerId="ADAL" clId="{C238299F-EBA8-498C-A8F0-2CA9406B0FC1}" dt="2024-11-25T17:37:32.376" v="63" actId="478"/>
          <ac:picMkLst>
            <pc:docMk/>
            <pc:sldMk cId="423652663" sldId="264"/>
            <ac:picMk id="16" creationId="{A9DE59BD-8996-177E-5C40-F8F343E375DA}"/>
          </ac:picMkLst>
        </pc:picChg>
        <pc:picChg chg="del">
          <ac:chgData name="Eke, Onyi" userId="fb6514bc-f7ab-41b6-86bf-6c0d63119861" providerId="ADAL" clId="{C238299F-EBA8-498C-A8F0-2CA9406B0FC1}" dt="2024-11-25T17:37:32.376" v="63" actId="478"/>
          <ac:picMkLst>
            <pc:docMk/>
            <pc:sldMk cId="423652663" sldId="264"/>
            <ac:picMk id="23" creationId="{4A4153F3-4328-467A-F6FF-B695CDE1D715}"/>
          </ac:picMkLst>
        </pc:picChg>
        <pc:picChg chg="del">
          <ac:chgData name="Eke, Onyi" userId="fb6514bc-f7ab-41b6-86bf-6c0d63119861" providerId="ADAL" clId="{C238299F-EBA8-498C-A8F0-2CA9406B0FC1}" dt="2024-11-25T17:37:32.376" v="63" actId="478"/>
          <ac:picMkLst>
            <pc:docMk/>
            <pc:sldMk cId="423652663" sldId="264"/>
            <ac:picMk id="25" creationId="{6DE98D0B-5EE2-AFFA-A519-CD162F5E7AD8}"/>
          </ac:picMkLst>
        </pc:picChg>
        <pc:picChg chg="del">
          <ac:chgData name="Eke, Onyi" userId="fb6514bc-f7ab-41b6-86bf-6c0d63119861" providerId="ADAL" clId="{C238299F-EBA8-498C-A8F0-2CA9406B0FC1}" dt="2024-11-25T17:37:32.376" v="63" actId="478"/>
          <ac:picMkLst>
            <pc:docMk/>
            <pc:sldMk cId="423652663" sldId="264"/>
            <ac:picMk id="27" creationId="{28283A5C-0DBC-0AA9-F2EA-36C22F487914}"/>
          </ac:picMkLst>
        </pc:picChg>
      </pc:sldChg>
      <pc:sldChg chg="addSp delSp modSp add mod ord">
        <pc:chgData name="Eke, Onyi" userId="fb6514bc-f7ab-41b6-86bf-6c0d63119861" providerId="ADAL" clId="{C238299F-EBA8-498C-A8F0-2CA9406B0FC1}" dt="2024-11-26T13:39:02.422" v="3497" actId="6549"/>
        <pc:sldMkLst>
          <pc:docMk/>
          <pc:sldMk cId="0" sldId="273"/>
        </pc:sldMkLst>
        <pc:spChg chg="del">
          <ac:chgData name="Eke, Onyi" userId="fb6514bc-f7ab-41b6-86bf-6c0d63119861" providerId="ADAL" clId="{C238299F-EBA8-498C-A8F0-2CA9406B0FC1}" dt="2024-11-26T12:05:06.512" v="1902" actId="478"/>
          <ac:spMkLst>
            <pc:docMk/>
            <pc:sldMk cId="0" sldId="273"/>
            <ac:spMk id="2" creationId="{00000000-0000-0000-0000-000000000000}"/>
          </ac:spMkLst>
        </pc:spChg>
        <pc:spChg chg="del">
          <ac:chgData name="Eke, Onyi" userId="fb6514bc-f7ab-41b6-86bf-6c0d63119861" providerId="ADAL" clId="{C238299F-EBA8-498C-A8F0-2CA9406B0FC1}" dt="2024-11-26T12:17:05.942" v="2266" actId="478"/>
          <ac:spMkLst>
            <pc:docMk/>
            <pc:sldMk cId="0" sldId="273"/>
            <ac:spMk id="3" creationId="{00000000-0000-0000-0000-000000000000}"/>
          </ac:spMkLst>
        </pc:spChg>
        <pc:spChg chg="del">
          <ac:chgData name="Eke, Onyi" userId="fb6514bc-f7ab-41b6-86bf-6c0d63119861" providerId="ADAL" clId="{C238299F-EBA8-498C-A8F0-2CA9406B0FC1}" dt="2024-11-26T12:17:08.310" v="2267" actId="478"/>
          <ac:spMkLst>
            <pc:docMk/>
            <pc:sldMk cId="0" sldId="273"/>
            <ac:spMk id="4" creationId="{00000000-0000-0000-0000-000000000000}"/>
          </ac:spMkLst>
        </pc:spChg>
        <pc:spChg chg="mod">
          <ac:chgData name="Eke, Onyi" userId="fb6514bc-f7ab-41b6-86bf-6c0d63119861" providerId="ADAL" clId="{C238299F-EBA8-498C-A8F0-2CA9406B0FC1}" dt="2024-11-26T12:49:16.475" v="2978" actId="1076"/>
          <ac:spMkLst>
            <pc:docMk/>
            <pc:sldMk cId="0" sldId="273"/>
            <ac:spMk id="8" creationId="{00000000-0000-0000-0000-000000000000}"/>
          </ac:spMkLst>
        </pc:spChg>
        <pc:spChg chg="mod">
          <ac:chgData name="Eke, Onyi" userId="fb6514bc-f7ab-41b6-86bf-6c0d63119861" providerId="ADAL" clId="{C238299F-EBA8-498C-A8F0-2CA9406B0FC1}" dt="2024-11-26T12:49:16.475" v="2978" actId="1076"/>
          <ac:spMkLst>
            <pc:docMk/>
            <pc:sldMk cId="0" sldId="273"/>
            <ac:spMk id="12" creationId="{00000000-0000-0000-0000-000000000000}"/>
          </ac:spMkLst>
        </pc:spChg>
        <pc:spChg chg="mod">
          <ac:chgData name="Eke, Onyi" userId="fb6514bc-f7ab-41b6-86bf-6c0d63119861" providerId="ADAL" clId="{C238299F-EBA8-498C-A8F0-2CA9406B0FC1}" dt="2024-11-26T13:39:02.422" v="3497" actId="6549"/>
          <ac:spMkLst>
            <pc:docMk/>
            <pc:sldMk cId="0" sldId="273"/>
            <ac:spMk id="16" creationId="{00000000-0000-0000-0000-000000000000}"/>
          </ac:spMkLst>
        </pc:spChg>
        <pc:spChg chg="mod topLvl">
          <ac:chgData name="Eke, Onyi" userId="fb6514bc-f7ab-41b6-86bf-6c0d63119861" providerId="ADAL" clId="{C238299F-EBA8-498C-A8F0-2CA9406B0FC1}" dt="2024-11-26T12:49:32.042" v="2981" actId="165"/>
          <ac:spMkLst>
            <pc:docMk/>
            <pc:sldMk cId="0" sldId="273"/>
            <ac:spMk id="18" creationId="{00000000-0000-0000-0000-000000000000}"/>
          </ac:spMkLst>
        </pc:spChg>
        <pc:spChg chg="mod topLvl">
          <ac:chgData name="Eke, Onyi" userId="fb6514bc-f7ab-41b6-86bf-6c0d63119861" providerId="ADAL" clId="{C238299F-EBA8-498C-A8F0-2CA9406B0FC1}" dt="2024-11-26T12:49:32.042" v="2981" actId="165"/>
          <ac:spMkLst>
            <pc:docMk/>
            <pc:sldMk cId="0" sldId="273"/>
            <ac:spMk id="19" creationId="{00000000-0000-0000-0000-000000000000}"/>
          </ac:spMkLst>
        </pc:spChg>
        <pc:spChg chg="mod topLvl">
          <ac:chgData name="Eke, Onyi" userId="fb6514bc-f7ab-41b6-86bf-6c0d63119861" providerId="ADAL" clId="{C238299F-EBA8-498C-A8F0-2CA9406B0FC1}" dt="2024-11-26T12:49:40.620" v="2982" actId="14100"/>
          <ac:spMkLst>
            <pc:docMk/>
            <pc:sldMk cId="0" sldId="273"/>
            <ac:spMk id="20" creationId="{00000000-0000-0000-0000-000000000000}"/>
          </ac:spMkLst>
        </pc:spChg>
        <pc:spChg chg="mod">
          <ac:chgData name="Eke, Onyi" userId="fb6514bc-f7ab-41b6-86bf-6c0d63119861" providerId="ADAL" clId="{C238299F-EBA8-498C-A8F0-2CA9406B0FC1}" dt="2024-11-26T12:57:49.410" v="3438" actId="1076"/>
          <ac:spMkLst>
            <pc:docMk/>
            <pc:sldMk cId="0" sldId="273"/>
            <ac:spMk id="21" creationId="{00000000-0000-0000-0000-000000000000}"/>
          </ac:spMkLst>
        </pc:spChg>
        <pc:spChg chg="mod">
          <ac:chgData name="Eke, Onyi" userId="fb6514bc-f7ab-41b6-86bf-6c0d63119861" providerId="ADAL" clId="{C238299F-EBA8-498C-A8F0-2CA9406B0FC1}" dt="2024-11-26T12:56:05.471" v="3333" actId="1076"/>
          <ac:spMkLst>
            <pc:docMk/>
            <pc:sldMk cId="0" sldId="273"/>
            <ac:spMk id="22" creationId="{00000000-0000-0000-0000-000000000000}"/>
          </ac:spMkLst>
        </pc:spChg>
        <pc:spChg chg="mod">
          <ac:chgData name="Eke, Onyi" userId="fb6514bc-f7ab-41b6-86bf-6c0d63119861" providerId="ADAL" clId="{C238299F-EBA8-498C-A8F0-2CA9406B0FC1}" dt="2024-11-26T12:56:00.943" v="3332" actId="465"/>
          <ac:spMkLst>
            <pc:docMk/>
            <pc:sldMk cId="0" sldId="273"/>
            <ac:spMk id="23" creationId="{00000000-0000-0000-0000-000000000000}"/>
          </ac:spMkLst>
        </pc:spChg>
        <pc:spChg chg="mod">
          <ac:chgData name="Eke, Onyi" userId="fb6514bc-f7ab-41b6-86bf-6c0d63119861" providerId="ADAL" clId="{C238299F-EBA8-498C-A8F0-2CA9406B0FC1}" dt="2024-11-26T12:49:16.475" v="2978" actId="1076"/>
          <ac:spMkLst>
            <pc:docMk/>
            <pc:sldMk cId="0" sldId="273"/>
            <ac:spMk id="24" creationId="{00000000-0000-0000-0000-000000000000}"/>
          </ac:spMkLst>
        </pc:spChg>
        <pc:spChg chg="mod">
          <ac:chgData name="Eke, Onyi" userId="fb6514bc-f7ab-41b6-86bf-6c0d63119861" providerId="ADAL" clId="{C238299F-EBA8-498C-A8F0-2CA9406B0FC1}" dt="2024-11-26T12:49:16.475" v="2978" actId="1076"/>
          <ac:spMkLst>
            <pc:docMk/>
            <pc:sldMk cId="0" sldId="273"/>
            <ac:spMk id="25" creationId="{00000000-0000-0000-0000-000000000000}"/>
          </ac:spMkLst>
        </pc:spChg>
        <pc:spChg chg="del">
          <ac:chgData name="Eke, Onyi" userId="fb6514bc-f7ab-41b6-86bf-6c0d63119861" providerId="ADAL" clId="{C238299F-EBA8-498C-A8F0-2CA9406B0FC1}" dt="2024-11-26T12:06:02.569" v="1903" actId="478"/>
          <ac:spMkLst>
            <pc:docMk/>
            <pc:sldMk cId="0" sldId="273"/>
            <ac:spMk id="26" creationId="{00000000-0000-0000-0000-000000000000}"/>
          </ac:spMkLst>
        </pc:spChg>
        <pc:spChg chg="del">
          <ac:chgData name="Eke, Onyi" userId="fb6514bc-f7ab-41b6-86bf-6c0d63119861" providerId="ADAL" clId="{C238299F-EBA8-498C-A8F0-2CA9406B0FC1}" dt="2024-11-26T12:06:06.759" v="1904" actId="478"/>
          <ac:spMkLst>
            <pc:docMk/>
            <pc:sldMk cId="0" sldId="273"/>
            <ac:spMk id="27" creationId="{00000000-0000-0000-0000-000000000000}"/>
          </ac:spMkLst>
        </pc:spChg>
        <pc:spChg chg="del">
          <ac:chgData name="Eke, Onyi" userId="fb6514bc-f7ab-41b6-86bf-6c0d63119861" providerId="ADAL" clId="{C238299F-EBA8-498C-A8F0-2CA9406B0FC1}" dt="2024-11-26T12:06:09.918" v="1905" actId="478"/>
          <ac:spMkLst>
            <pc:docMk/>
            <pc:sldMk cId="0" sldId="273"/>
            <ac:spMk id="29" creationId="{00000000-0000-0000-0000-000000000000}"/>
          </ac:spMkLst>
        </pc:spChg>
        <pc:spChg chg="add mod">
          <ac:chgData name="Eke, Onyi" userId="fb6514bc-f7ab-41b6-86bf-6c0d63119861" providerId="ADAL" clId="{C238299F-EBA8-498C-A8F0-2CA9406B0FC1}" dt="2024-11-26T12:17:52.121" v="2307" actId="20577"/>
          <ac:spMkLst>
            <pc:docMk/>
            <pc:sldMk cId="0" sldId="273"/>
            <ac:spMk id="31" creationId="{0496A4C8-3624-1453-B530-8B90A338CDF0}"/>
          </ac:spMkLst>
        </pc:spChg>
        <pc:spChg chg="add mod">
          <ac:chgData name="Eke, Onyi" userId="fb6514bc-f7ab-41b6-86bf-6c0d63119861" providerId="ADAL" clId="{C238299F-EBA8-498C-A8F0-2CA9406B0FC1}" dt="2024-11-26T12:58:54.100" v="3496" actId="20577"/>
          <ac:spMkLst>
            <pc:docMk/>
            <pc:sldMk cId="0" sldId="273"/>
            <ac:spMk id="32" creationId="{76E55D43-7C4A-38B4-93B5-3530122138AA}"/>
          </ac:spMkLst>
        </pc:spChg>
        <pc:spChg chg="mod">
          <ac:chgData name="Eke, Onyi" userId="fb6514bc-f7ab-41b6-86bf-6c0d63119861" providerId="ADAL" clId="{C238299F-EBA8-498C-A8F0-2CA9406B0FC1}" dt="2024-11-26T12:17:14.048" v="2268"/>
          <ac:spMkLst>
            <pc:docMk/>
            <pc:sldMk cId="0" sldId="273"/>
            <ac:spMk id="34" creationId="{A5E456E5-CD18-238F-0964-9DD11FE3EF7A}"/>
          </ac:spMkLst>
        </pc:spChg>
        <pc:grpChg chg="mod">
          <ac:chgData name="Eke, Onyi" userId="fb6514bc-f7ab-41b6-86bf-6c0d63119861" providerId="ADAL" clId="{C238299F-EBA8-498C-A8F0-2CA9406B0FC1}" dt="2024-11-26T12:49:16.475" v="2978" actId="1076"/>
          <ac:grpSpMkLst>
            <pc:docMk/>
            <pc:sldMk cId="0" sldId="273"/>
            <ac:grpSpMk id="5" creationId="{00000000-0000-0000-0000-000000000000}"/>
          </ac:grpSpMkLst>
        </pc:grpChg>
        <pc:grpChg chg="mod">
          <ac:chgData name="Eke, Onyi" userId="fb6514bc-f7ab-41b6-86bf-6c0d63119861" providerId="ADAL" clId="{C238299F-EBA8-498C-A8F0-2CA9406B0FC1}" dt="2024-11-26T12:49:16.475" v="2978" actId="1076"/>
          <ac:grpSpMkLst>
            <pc:docMk/>
            <pc:sldMk cId="0" sldId="273"/>
            <ac:grpSpMk id="9" creationId="{00000000-0000-0000-0000-000000000000}"/>
          </ac:grpSpMkLst>
        </pc:grpChg>
        <pc:grpChg chg="mod">
          <ac:chgData name="Eke, Onyi" userId="fb6514bc-f7ab-41b6-86bf-6c0d63119861" providerId="ADAL" clId="{C238299F-EBA8-498C-A8F0-2CA9406B0FC1}" dt="2024-11-26T12:49:16.475" v="2978" actId="1076"/>
          <ac:grpSpMkLst>
            <pc:docMk/>
            <pc:sldMk cId="0" sldId="273"/>
            <ac:grpSpMk id="13" creationId="{00000000-0000-0000-0000-000000000000}"/>
          </ac:grpSpMkLst>
        </pc:grpChg>
        <pc:grpChg chg="add del mod">
          <ac:chgData name="Eke, Onyi" userId="fb6514bc-f7ab-41b6-86bf-6c0d63119861" providerId="ADAL" clId="{C238299F-EBA8-498C-A8F0-2CA9406B0FC1}" dt="2024-11-26T12:49:32.042" v="2981" actId="165"/>
          <ac:grpSpMkLst>
            <pc:docMk/>
            <pc:sldMk cId="0" sldId="273"/>
            <ac:grpSpMk id="17" creationId="{00000000-0000-0000-0000-000000000000}"/>
          </ac:grpSpMkLst>
        </pc:grpChg>
        <pc:grpChg chg="add mod ord">
          <ac:chgData name="Eke, Onyi" userId="fb6514bc-f7ab-41b6-86bf-6c0d63119861" providerId="ADAL" clId="{C238299F-EBA8-498C-A8F0-2CA9406B0FC1}" dt="2024-11-26T12:17:33.630" v="2276" actId="167"/>
          <ac:grpSpMkLst>
            <pc:docMk/>
            <pc:sldMk cId="0" sldId="273"/>
            <ac:grpSpMk id="33" creationId="{1A79DE6A-C282-98A1-5180-E34022BC36CB}"/>
          </ac:grpSpMkLst>
        </pc:grpChg>
        <pc:picChg chg="del">
          <ac:chgData name="Eke, Onyi" userId="fb6514bc-f7ab-41b6-86bf-6c0d63119861" providerId="ADAL" clId="{C238299F-EBA8-498C-A8F0-2CA9406B0FC1}" dt="2024-11-26T12:06:12.181" v="1906" actId="478"/>
          <ac:picMkLst>
            <pc:docMk/>
            <pc:sldMk cId="0" sldId="273"/>
            <ac:picMk id="28" creationId="{00000000-0000-0000-0000-000000000000}"/>
          </ac:picMkLst>
        </pc:picChg>
        <pc:picChg chg="mod">
          <ac:chgData name="Eke, Onyi" userId="fb6514bc-f7ab-41b6-86bf-6c0d63119861" providerId="ADAL" clId="{C238299F-EBA8-498C-A8F0-2CA9406B0FC1}" dt="2024-11-26T12:17:14.048" v="2268"/>
          <ac:picMkLst>
            <pc:docMk/>
            <pc:sldMk cId="0" sldId="273"/>
            <ac:picMk id="35" creationId="{CDD3C1E6-3235-63C4-AF85-50E014196483}"/>
          </ac:picMkLst>
        </pc:picChg>
        <pc:picChg chg="mod">
          <ac:chgData name="Eke, Onyi" userId="fb6514bc-f7ab-41b6-86bf-6c0d63119861" providerId="ADAL" clId="{C238299F-EBA8-498C-A8F0-2CA9406B0FC1}" dt="2024-11-26T12:17:14.048" v="2268"/>
          <ac:picMkLst>
            <pc:docMk/>
            <pc:sldMk cId="0" sldId="273"/>
            <ac:picMk id="36" creationId="{9B3E5311-4861-4FAA-693C-9BB766500CF2}"/>
          </ac:picMkLst>
        </pc:picChg>
      </pc:sldChg>
      <pc:sldChg chg="addSp delSp modSp add mod ord">
        <pc:chgData name="Eke, Onyi" userId="fb6514bc-f7ab-41b6-86bf-6c0d63119861" providerId="ADAL" clId="{C238299F-EBA8-498C-A8F0-2CA9406B0FC1}" dt="2024-11-26T10:23:05.925" v="1289" actId="1076"/>
        <pc:sldMkLst>
          <pc:docMk/>
          <pc:sldMk cId="217193527" sldId="308"/>
        </pc:sldMkLst>
        <pc:spChg chg="add mod">
          <ac:chgData name="Eke, Onyi" userId="fb6514bc-f7ab-41b6-86bf-6c0d63119861" providerId="ADAL" clId="{C238299F-EBA8-498C-A8F0-2CA9406B0FC1}" dt="2024-11-26T10:22:58.314" v="1287" actId="478"/>
          <ac:spMkLst>
            <pc:docMk/>
            <pc:sldMk cId="217193527" sldId="308"/>
            <ac:spMk id="3" creationId="{2A9C9404-1434-198D-020F-F9B1E78D254F}"/>
          </ac:spMkLst>
        </pc:spChg>
        <pc:spChg chg="mod">
          <ac:chgData name="Eke, Onyi" userId="fb6514bc-f7ab-41b6-86bf-6c0d63119861" providerId="ADAL" clId="{C238299F-EBA8-498C-A8F0-2CA9406B0FC1}" dt="2024-11-26T10:23:05.925" v="1289" actId="1076"/>
          <ac:spMkLst>
            <pc:docMk/>
            <pc:sldMk cId="217193527" sldId="308"/>
            <ac:spMk id="4" creationId="{2486C7CE-0EF5-C0FC-1905-B65A4C2D86DA}"/>
          </ac:spMkLst>
        </pc:spChg>
        <pc:spChg chg="del">
          <ac:chgData name="Eke, Onyi" userId="fb6514bc-f7ab-41b6-86bf-6c0d63119861" providerId="ADAL" clId="{C238299F-EBA8-498C-A8F0-2CA9406B0FC1}" dt="2024-11-26T10:22:58.314" v="1287" actId="478"/>
          <ac:spMkLst>
            <pc:docMk/>
            <pc:sldMk cId="217193527" sldId="308"/>
            <ac:spMk id="6" creationId="{61244AFF-6411-4B84-BA88-9244C012597F}"/>
          </ac:spMkLst>
        </pc:spChg>
      </pc:sldChg>
      <pc:sldChg chg="addSp delSp modSp add del mod ord modClrScheme chgLayout">
        <pc:chgData name="Eke, Onyi" userId="fb6514bc-f7ab-41b6-86bf-6c0d63119861" providerId="ADAL" clId="{C238299F-EBA8-498C-A8F0-2CA9406B0FC1}" dt="2024-11-26T12:16:59.239" v="2265" actId="47"/>
        <pc:sldMkLst>
          <pc:docMk/>
          <pc:sldMk cId="3403317642" sldId="309"/>
        </pc:sldMkLst>
        <pc:spChg chg="mod ord">
          <ac:chgData name="Eke, Onyi" userId="fb6514bc-f7ab-41b6-86bf-6c0d63119861" providerId="ADAL" clId="{C238299F-EBA8-498C-A8F0-2CA9406B0FC1}" dt="2024-11-26T11:03:47.725" v="1313" actId="26606"/>
          <ac:spMkLst>
            <pc:docMk/>
            <pc:sldMk cId="3403317642" sldId="309"/>
            <ac:spMk id="2" creationId="{64CE7629-66B9-D9F4-E088-1875BE25950A}"/>
          </ac:spMkLst>
        </pc:spChg>
        <pc:spChg chg="add del mod">
          <ac:chgData name="Eke, Onyi" userId="fb6514bc-f7ab-41b6-86bf-6c0d63119861" providerId="ADAL" clId="{C238299F-EBA8-498C-A8F0-2CA9406B0FC1}" dt="2024-11-26T11:03:49.779" v="1315" actId="1076"/>
          <ac:spMkLst>
            <pc:docMk/>
            <pc:sldMk cId="3403317642" sldId="309"/>
            <ac:spMk id="4" creationId="{57302104-3D42-1F4E-EF89-6699830611E6}"/>
          </ac:spMkLst>
        </pc:spChg>
        <pc:spChg chg="mod ord">
          <ac:chgData name="Eke, Onyi" userId="fb6514bc-f7ab-41b6-86bf-6c0d63119861" providerId="ADAL" clId="{C238299F-EBA8-498C-A8F0-2CA9406B0FC1}" dt="2024-11-26T11:03:47.725" v="1313" actId="26606"/>
          <ac:spMkLst>
            <pc:docMk/>
            <pc:sldMk cId="3403317642" sldId="309"/>
            <ac:spMk id="5" creationId="{A456BFB0-FC8A-67F1-77A9-3CB283262B82}"/>
          </ac:spMkLst>
        </pc:spChg>
        <pc:spChg chg="add del mod ord">
          <ac:chgData name="Eke, Onyi" userId="fb6514bc-f7ab-41b6-86bf-6c0d63119861" providerId="ADAL" clId="{C238299F-EBA8-498C-A8F0-2CA9406B0FC1}" dt="2024-11-26T11:03:47.308" v="1312"/>
          <ac:spMkLst>
            <pc:docMk/>
            <pc:sldMk cId="3403317642" sldId="309"/>
            <ac:spMk id="8" creationId="{A80EEB3B-5DFB-6EF5-DA01-4DC1FF543274}"/>
          </ac:spMkLst>
        </pc:spChg>
        <pc:spChg chg="del">
          <ac:chgData name="Eke, Onyi" userId="fb6514bc-f7ab-41b6-86bf-6c0d63119861" providerId="ADAL" clId="{C238299F-EBA8-498C-A8F0-2CA9406B0FC1}" dt="2024-11-26T11:02:31.036" v="1291" actId="478"/>
          <ac:spMkLst>
            <pc:docMk/>
            <pc:sldMk cId="3403317642" sldId="309"/>
            <ac:spMk id="11" creationId="{ADE10010-A2C7-596E-7713-046BE0974644}"/>
          </ac:spMkLst>
        </pc:spChg>
        <pc:picChg chg="add mod">
          <ac:chgData name="Eke, Onyi" userId="fb6514bc-f7ab-41b6-86bf-6c0d63119861" providerId="ADAL" clId="{C238299F-EBA8-498C-A8F0-2CA9406B0FC1}" dt="2024-11-26T11:40:34.810" v="1321" actId="1076"/>
          <ac:picMkLst>
            <pc:docMk/>
            <pc:sldMk cId="3403317642" sldId="309"/>
            <ac:picMk id="7" creationId="{A13642F8-E4B7-C8EC-DCA9-7FEF44C811DF}"/>
          </ac:picMkLst>
        </pc:picChg>
      </pc:sldChg>
      <pc:sldChg chg="addSp delSp modSp add mod ord">
        <pc:chgData name="Eke, Onyi" userId="fb6514bc-f7ab-41b6-86bf-6c0d63119861" providerId="ADAL" clId="{C238299F-EBA8-498C-A8F0-2CA9406B0FC1}" dt="2024-11-26T13:44:13.432" v="3498" actId="20577"/>
        <pc:sldMkLst>
          <pc:docMk/>
          <pc:sldMk cId="0" sldId="310"/>
        </pc:sldMkLst>
        <pc:spChg chg="mod">
          <ac:chgData name="Eke, Onyi" userId="fb6514bc-f7ab-41b6-86bf-6c0d63119861" providerId="ADAL" clId="{C238299F-EBA8-498C-A8F0-2CA9406B0FC1}" dt="2024-11-26T12:33:49.653" v="2331" actId="207"/>
          <ac:spMkLst>
            <pc:docMk/>
            <pc:sldMk cId="0" sldId="310"/>
            <ac:spMk id="7" creationId="{00000000-0000-0000-0000-000000000000}"/>
          </ac:spMkLst>
        </pc:spChg>
        <pc:spChg chg="del">
          <ac:chgData name="Eke, Onyi" userId="fb6514bc-f7ab-41b6-86bf-6c0d63119861" providerId="ADAL" clId="{C238299F-EBA8-498C-A8F0-2CA9406B0FC1}" dt="2024-11-26T11:55:17.086" v="1391" actId="478"/>
          <ac:spMkLst>
            <pc:docMk/>
            <pc:sldMk cId="0" sldId="310"/>
            <ac:spMk id="9" creationId="{00000000-0000-0000-0000-000000000000}"/>
          </ac:spMkLst>
        </pc:spChg>
        <pc:spChg chg="mod">
          <ac:chgData name="Eke, Onyi" userId="fb6514bc-f7ab-41b6-86bf-6c0d63119861" providerId="ADAL" clId="{C238299F-EBA8-498C-A8F0-2CA9406B0FC1}" dt="2024-11-26T13:44:13.432" v="3498" actId="20577"/>
          <ac:spMkLst>
            <pc:docMk/>
            <pc:sldMk cId="0" sldId="310"/>
            <ac:spMk id="10" creationId="{00000000-0000-0000-0000-000000000000}"/>
          </ac:spMkLst>
        </pc:spChg>
        <pc:grpChg chg="add del mod">
          <ac:chgData name="Eke, Onyi" userId="fb6514bc-f7ab-41b6-86bf-6c0d63119861" providerId="ADAL" clId="{C238299F-EBA8-498C-A8F0-2CA9406B0FC1}" dt="2024-11-26T12:33:44.242" v="2330" actId="478"/>
          <ac:grpSpMkLst>
            <pc:docMk/>
            <pc:sldMk cId="0" sldId="310"/>
            <ac:grpSpMk id="2" creationId="{00000000-0000-0000-0000-000000000000}"/>
          </ac:grpSpMkLst>
        </pc:grpChg>
        <pc:picChg chg="del">
          <ac:chgData name="Eke, Onyi" userId="fb6514bc-f7ab-41b6-86bf-6c0d63119861" providerId="ADAL" clId="{C238299F-EBA8-498C-A8F0-2CA9406B0FC1}" dt="2024-11-26T11:54:05.726" v="1327" actId="478"/>
          <ac:picMkLst>
            <pc:docMk/>
            <pc:sldMk cId="0" sldId="310"/>
            <ac:picMk id="6" creationId="{00000000-0000-0000-0000-000000000000}"/>
          </ac:picMkLst>
        </pc:picChg>
        <pc:picChg chg="add mod">
          <ac:chgData name="Eke, Onyi" userId="fb6514bc-f7ab-41b6-86bf-6c0d63119861" providerId="ADAL" clId="{C238299F-EBA8-498C-A8F0-2CA9406B0FC1}" dt="2024-11-26T12:24:16.183" v="2314" actId="1076"/>
          <ac:picMkLst>
            <pc:docMk/>
            <pc:sldMk cId="0" sldId="310"/>
            <ac:picMk id="12" creationId="{5DC1CFA4-109F-C3D7-6440-420763C5A0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7613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1DE7078C-3525-4C9B-BF62-C9FD13B9A875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" y="274505"/>
            <a:ext cx="4734172" cy="266297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206" y="2999605"/>
            <a:ext cx="6751750" cy="586989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3817"/>
            <a:ext cx="6217919" cy="212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99213" y="8917749"/>
            <a:ext cx="457200" cy="2184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914400" rtl="0" eaLnBrk="1" latinLnBrk="0" hangingPunct="1">
      <a:buFont typeface="Graphik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30188" indent="-112713" algn="l">
      <a:buFont typeface="Graphik" panose="020B0604020202020204" pitchFamily="34" charset="0"/>
      <a:buChar char="•"/>
      <a:defRPr sz="1000">
        <a:latin typeface="+mn-lt"/>
      </a:defRPr>
    </a:lvl2pPr>
    <a:lvl3pPr marL="342900" indent="-112713" algn="l">
      <a:buFont typeface="Graphik" panose="020B0604020202020204" pitchFamily="34" charset="0"/>
      <a:buChar char="•"/>
      <a:defRPr sz="900">
        <a:latin typeface="+mn-lt"/>
      </a:defRPr>
    </a:lvl3pPr>
    <a:lvl4pPr marL="460375" indent="-112713" algn="l">
      <a:buFont typeface="Graphik" panose="020B0604020202020204" pitchFamily="34" charset="0"/>
      <a:buChar char="•"/>
      <a:defRPr sz="800">
        <a:latin typeface="+mn-lt"/>
      </a:defRPr>
    </a:lvl4pPr>
    <a:lvl5pPr marL="571500" indent="-112713" algn="l">
      <a:buFont typeface="Graphik" panose="020B0604020202020204" pitchFamily="34" charset="0"/>
      <a:buChar char="•"/>
      <a:defRPr sz="800">
        <a:latin typeface="+mn-lt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Lewis, Onyi, with a thanks to </a:t>
            </a:r>
            <a:r>
              <a:rPr lang="en-GB" err="1"/>
              <a:t>Marieme</a:t>
            </a:r>
            <a:r>
              <a:rPr lang="en-GB"/>
              <a:t> </a:t>
            </a:r>
            <a:r>
              <a:rPr lang="en-GB" err="1"/>
              <a:t>OoO</a:t>
            </a:r>
            <a:r>
              <a:rPr lang="en-GB"/>
              <a:t> – Worked on Vis also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43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 order to regain some values which will be potentially lost, we operated under the assumption gender is sex as there is only a male or female recorded and also no records denoted as male had pregnancies recorded against them so we can assume any people who recorded having a pregnancy is a female (allowing us to save over 5815 records which would have been removed)</a:t>
            </a:r>
          </a:p>
          <a:p>
            <a:endParaRPr lang="en-GB"/>
          </a:p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Char char="•"/>
              <a:tabLst/>
              <a:defRPr/>
            </a:pPr>
            <a:r>
              <a:rPr lang="en-GB"/>
              <a:t>Firstly, the </a:t>
            </a:r>
            <a:r>
              <a:rPr lang="en-GB" err="1"/>
              <a:t>boolean</a:t>
            </a:r>
            <a:r>
              <a:rPr lang="en-GB"/>
              <a:t> columns have their null values removed as we cannot populate them with averages. (['gender', 'hypertension', '</a:t>
            </a:r>
            <a:r>
              <a:rPr lang="en-GB" err="1"/>
              <a:t>family_diabetes_history</a:t>
            </a:r>
            <a:r>
              <a:rPr lang="en-GB"/>
              <a:t>', 'diabetes', 'pregnancies']). </a:t>
            </a:r>
          </a:p>
          <a:p>
            <a:r>
              <a:rPr lang="en-GB"/>
              <a:t>Secondly, our float columns have their nulls populated by the averages in their columns</a:t>
            </a:r>
          </a:p>
          <a:p>
            <a:r>
              <a:rPr lang="en-GB"/>
              <a:t>Thirdly, we do the averaging on the int columns and then round the values so they can go to the nearest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57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Char char="•"/>
              <a:tabLst/>
              <a:defRPr/>
            </a:pPr>
            <a:r>
              <a:rPr lang="en-GB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This leaves us with only 35% of our original dataset which is workable due to the assumptions and decisions we have made in the above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3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Regression model to look at getting feature importance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Worth noting in our final population:</a:t>
            </a:r>
          </a:p>
          <a:p>
            <a:r>
              <a:rPr lang="en-GB"/>
              <a:t>most of the data was diabetic so there is fewer instances of none diabetic people </a:t>
            </a:r>
          </a:p>
          <a:p>
            <a:r>
              <a:rPr lang="en-GB"/>
              <a:t>33.6k diabetics, only 1.6k not </a:t>
            </a:r>
          </a:p>
          <a:p>
            <a:endParaRPr lang="en-GB"/>
          </a:p>
          <a:p>
            <a:r>
              <a:rPr lang="en-GB"/>
              <a:t>Real world, would likely expect pedigree function, family diabetes history to play a bigger part with physical activity being important but lower in ranking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That wraps up the EDA/Data Science exploration of the data, I will hand over to Onyi to talk over the Data Visualisation aspect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8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Exploring data</a:t>
            </a:r>
          </a:p>
          <a:p>
            <a:r>
              <a:rPr lang="en-GB"/>
              <a:t>Understanding shapes</a:t>
            </a:r>
          </a:p>
          <a:p>
            <a:r>
              <a:rPr lang="en-GB"/>
              <a:t>Checking duplicates</a:t>
            </a:r>
          </a:p>
          <a:p>
            <a:r>
              <a:rPr lang="en-GB"/>
              <a:t>Dropping nulls – very small subset of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Initial visual analysis</a:t>
            </a:r>
          </a:p>
          <a:p>
            <a:r>
              <a:rPr lang="en-GB"/>
              <a:t>Determine any correlations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43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Boxplots</a:t>
            </a:r>
          </a:p>
          <a:p>
            <a:r>
              <a:rPr lang="en-GB"/>
              <a:t>Understand data spread</a:t>
            </a:r>
          </a:p>
          <a:p>
            <a:r>
              <a:rPr lang="en-GB"/>
              <a:t>Iterate over columns and produce a boxplot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4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Obvious outliers for BMI</a:t>
            </a:r>
          </a:p>
          <a:p>
            <a:r>
              <a:rPr lang="en-GB"/>
              <a:t>Dissect box plots</a:t>
            </a:r>
          </a:p>
          <a:p>
            <a:r>
              <a:rPr lang="en-GB"/>
              <a:t>Sleep: Min 0, lowest quartile 3.3, mean, 5.3, third quartile only 7, max 12</a:t>
            </a:r>
          </a:p>
          <a:p>
            <a:endParaRPr lang="en-GB"/>
          </a:p>
          <a:p>
            <a:r>
              <a:rPr lang="en-GB"/>
              <a:t>Pregnancies showing outliers – no outliers when considering only females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59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Char char="•"/>
              <a:tabLst/>
              <a:defRPr/>
            </a:pPr>
            <a:r>
              <a:rPr lang="en-GB"/>
              <a:t>BMI: Min 1.8, lowest quartile 22.9, mean 27, third quartile 31, max 53.1</a:t>
            </a:r>
          </a:p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Char char="•"/>
              <a:tabLst/>
              <a:defRPr/>
            </a:pPr>
            <a:r>
              <a:rPr lang="en-GB"/>
              <a:t>Weight: Min 50, lowest quartile 100, mean 151, third quartile 200, max 250</a:t>
            </a:r>
          </a:p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Char char="•"/>
              <a:tabLst/>
              <a:defRPr/>
            </a:pPr>
            <a:endParaRPr lang="en-GB"/>
          </a:p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Char char="•"/>
              <a:tabLst/>
              <a:defRPr/>
            </a:pPr>
            <a:r>
              <a:rPr lang="en-GB"/>
              <a:t>BMI is a function of weight and height – we can reverse to find height</a:t>
            </a:r>
          </a:p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Char char="•"/>
              <a:tabLst/>
              <a:defRPr/>
            </a:pPr>
            <a:r>
              <a:rPr lang="en-GB"/>
              <a:t>Height: Min 106cm, lowest quartile 192cm, mean 236cm, third quartile 275cm, max 1072cm  </a:t>
            </a:r>
          </a:p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Char char="•"/>
              <a:tabLst/>
              <a:defRPr/>
            </a:pPr>
            <a:r>
              <a:rPr lang="en-GB"/>
              <a:t>Put into perspective the average height of a basketball player in the 2022-2023 NBA season is 198.6cm or 6’6 is and our average is 7’9 (236cm)</a:t>
            </a:r>
          </a:p>
          <a:p>
            <a:pPr marL="112713" marR="0" lvl="0" indent="-1127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Char char="•"/>
              <a:tabLst/>
              <a:defRPr/>
            </a:pPr>
            <a:endParaRPr lang="en-GB"/>
          </a:p>
          <a:p>
            <a:endParaRPr lang="en-GB"/>
          </a:p>
          <a:p>
            <a:r>
              <a:rPr lang="en-GB"/>
              <a:t>Very tall, very sleep deprived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85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Strings on a scale – could have been represented by a slider or radio buttons in a survey</a:t>
            </a:r>
          </a:p>
          <a:p>
            <a:r>
              <a:rPr lang="en-GB"/>
              <a:t>Allows us to populate nulls with mean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68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Tried omitting nulls first due to the massive drop in data – second time, replaced nulls with </a:t>
            </a:r>
            <a:r>
              <a:rPr lang="en-GB" err="1"/>
              <a:t>avg</a:t>
            </a:r>
            <a:r>
              <a:rPr lang="en-GB"/>
              <a:t> </a:t>
            </a:r>
          </a:p>
          <a:p>
            <a:r>
              <a:rPr lang="en-GB"/>
              <a:t>Removing around 7.7k records with threshold of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3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Experimented with z scores – settled for IQR – most common – maps to boxplots</a:t>
            </a:r>
          </a:p>
          <a:p>
            <a:endParaRPr lang="en-GB"/>
          </a:p>
          <a:p>
            <a:r>
              <a:rPr lang="en-GB"/>
              <a:t>To improve reusability, the created function takes a </a:t>
            </a:r>
            <a:r>
              <a:rPr lang="en-GB" err="1"/>
              <a:t>DataFrame</a:t>
            </a:r>
            <a:r>
              <a:rPr lang="en-GB"/>
              <a:t> and a list of columns to remove outliers from. </a:t>
            </a:r>
          </a:p>
          <a:p>
            <a:endParaRPr lang="en-GB"/>
          </a:p>
          <a:p>
            <a:r>
              <a:rPr lang="en-GB"/>
              <a:t>Outliers are considered if they are below our 1st quartile (lowest 25%) or greater than our 3rd quartile (highest 75%)</a:t>
            </a:r>
          </a:p>
          <a:p>
            <a:endParaRPr lang="en-GB"/>
          </a:p>
          <a:p>
            <a:r>
              <a:rPr lang="en-GB"/>
              <a:t>This results in the removal of 822 (when finding the outliers on ['height', 'BMI', 'weight']). </a:t>
            </a:r>
          </a:p>
          <a:p>
            <a:endParaRPr lang="en-GB"/>
          </a:p>
          <a:p>
            <a:r>
              <a:rPr lang="en-GB"/>
              <a:t>Prior to removing outliers, we have removed both the </a:t>
            </a:r>
            <a:r>
              <a:rPr lang="en-GB" err="1"/>
              <a:t>diet_type</a:t>
            </a:r>
            <a:r>
              <a:rPr lang="en-GB"/>
              <a:t> and </a:t>
            </a:r>
            <a:r>
              <a:rPr lang="en-GB" err="1"/>
              <a:t>star_sign</a:t>
            </a:r>
            <a:r>
              <a:rPr lang="en-GB"/>
              <a:t> columns as they are categorical data which could not be represented on a scale like the other data.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3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3608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 descr="Accenture logo in white">
            <a:extLst>
              <a:ext uri="{FF2B5EF4-FFF2-40B4-BE49-F238E27FC236}">
                <a16:creationId xmlns:a16="http://schemas.microsoft.com/office/drawing/2014/main" id="{BA79480B-BE6F-49EC-829D-D8AF858ABFD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Graphik" panose="020B0604020202020204" pitchFamily="34" charset="0"/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 descr="Accenture Greater Than symbol in purple">
            <a:extLst>
              <a:ext uri="{FF2B5EF4-FFF2-40B4-BE49-F238E27FC236}">
                <a16:creationId xmlns:a16="http://schemas.microsoft.com/office/drawing/2014/main" id="{299A6723-3F53-4981-840E-D1D62874F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196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1C5BF709-3623-4620-9FF0-B8F8076A8B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84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8D3E8DD1-C700-46AC-AA94-9072B0F317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72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90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</a:t>
            </a:r>
            <a:r>
              <a:rPr lang="en-GB" err="1"/>
              <a:t>Sectra</a:t>
            </a:r>
            <a:r>
              <a:rPr lang="en-GB"/>
              <a:t>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B14F0C4-3B1D-4114-AE11-D6C41BB443B4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2160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2DD8B28-01C3-4E7B-9222-E93083520D7A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F8A7498-BC88-4B41-BF3E-88DA04821578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Agenda title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8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8830281-2DC4-4A15-8849-34E1635110D2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/>
              <a:t>Place sub-headline here in GT Sectra Fine </a:t>
            </a:r>
            <a:r>
              <a:rPr lang="en-US" err="1"/>
              <a:t>Rg</a:t>
            </a:r>
            <a:r>
              <a:rPr lang="en-US"/>
              <a:t>, indent for other levels 24pt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Place text here 20pt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/>
              <a:t>Third level 20pt</a:t>
            </a:r>
          </a:p>
          <a:p>
            <a:pPr lvl="3"/>
            <a:r>
              <a:rPr lang="en-US"/>
              <a:t>Fourth level 18pt</a:t>
            </a:r>
          </a:p>
          <a:p>
            <a:pPr lvl="4"/>
            <a:r>
              <a:rPr lang="en-US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 userDrawn="1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2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74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47C24D15-9073-4226-962D-E605011BF256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Place text here, use indent to access other levels 20pt</a:t>
            </a:r>
          </a:p>
          <a:p>
            <a:pPr lvl="1"/>
            <a:r>
              <a:rPr lang="en-GB"/>
              <a:t>Second level 20pt</a:t>
            </a:r>
          </a:p>
          <a:p>
            <a:pPr lvl="2"/>
            <a:r>
              <a:rPr lang="en-GB"/>
              <a:t>Third level 20pt</a:t>
            </a:r>
          </a:p>
          <a:p>
            <a:pPr lvl="3"/>
            <a:r>
              <a:rPr lang="en-GB"/>
              <a:t>Fourth level 18pt</a:t>
            </a:r>
          </a:p>
          <a:p>
            <a:pPr lvl="4"/>
            <a:r>
              <a:rPr lang="en-GB"/>
              <a:t>Fifth level 18pt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/>
              <a:t>Place sub-headline here in GT Sectra Fine </a:t>
            </a:r>
            <a:r>
              <a:rPr lang="en-US" err="1"/>
              <a:t>Rg</a:t>
            </a:r>
            <a:r>
              <a:rPr lang="en-US"/>
              <a:t>, indent for other levels 24pt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34BA7ED-8D91-43F2-A182-6095C0512DE1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Sectra Fine </a:t>
            </a:r>
            <a:r>
              <a:rPr lang="en-US" err="1"/>
              <a:t>Rg</a:t>
            </a:r>
            <a:r>
              <a:rPr lang="en-US"/>
              <a:t>, indent for other levels 24pt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12" name="GTS_WH" descr="Accenture Greater Than symbol in white">
            <a:extLst>
              <a:ext uri="{FF2B5EF4-FFF2-40B4-BE49-F238E27FC236}">
                <a16:creationId xmlns:a16="http://schemas.microsoft.com/office/drawing/2014/main" id="{9742AFA2-2F86-4FC9-AB33-FE5A8DC3B4C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28CF889-D1E2-4502-A3D9-9A2A4C346907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 54pt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GTS_WH" descr="Accenture Greater Than symbol in white">
            <a:extLst>
              <a:ext uri="{FF2B5EF4-FFF2-40B4-BE49-F238E27FC236}">
                <a16:creationId xmlns:a16="http://schemas.microsoft.com/office/drawing/2014/main" id="{5820492B-C4D2-42F2-B2B8-CB1CE70F894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 54pt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36256176-6983-4FB0-8226-64818BC43E52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>
                <a:solidFill>
                  <a:schemeClr val="bg1">
                    <a:alpha val="75000"/>
                  </a:schemeClr>
                </a:solidFill>
              </a:rPr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</a:t>
            </a:r>
          </a:p>
          <a:p>
            <a:r>
              <a:rPr lang="en-GB"/>
              <a:t>or click icon to add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Drag picture to placeholder </a:t>
            </a:r>
          </a:p>
          <a:p>
            <a:pPr marL="228600" lvl="0" indent="-228600" algn="ctr"/>
            <a:r>
              <a:rPr lang="en-GB"/>
              <a:t>or click icon to add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18282D6-F397-43A1-B927-9D339581319D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>
                <a:solidFill>
                  <a:schemeClr val="bg1">
                    <a:alpha val="75000"/>
                  </a:schemeClr>
                </a:solidFill>
              </a:rPr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 54pt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E19987F-4A18-40EF-BB75-9AEE04A92117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DB7173-C7C9-483D-A2DB-5CFBE9C4427D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 54pt</a:t>
            </a:r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3030F88-0B58-470C-8D19-CEA67BBC55CB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9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3">
            <a:extLst>
              <a:ext uri="{FF2B5EF4-FFF2-40B4-BE49-F238E27FC236}">
                <a16:creationId xmlns:a16="http://schemas.microsoft.com/office/drawing/2014/main" id="{8C36243E-49C3-B43C-E546-50D2CE37BD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1" r="81"/>
          <a:stretch/>
        </p:blipFill>
        <p:spPr>
          <a:xfrm flipH="1">
            <a:off x="-7938" y="-9525"/>
            <a:ext cx="12207876" cy="687705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615130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4057166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lang="en-US" sz="2400" b="0" i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</a:t>
            </a:r>
            <a:r>
              <a:rPr lang="en-US" err="1"/>
              <a:t>Graphik</a:t>
            </a:r>
            <a:r>
              <a:rPr lang="en-US"/>
              <a:t> Regular 24pt</a:t>
            </a:r>
          </a:p>
        </p:txBody>
      </p:sp>
    </p:spTree>
    <p:extLst>
      <p:ext uri="{BB962C8B-B14F-4D97-AF65-F5344CB8AC3E}">
        <p14:creationId xmlns:p14="http://schemas.microsoft.com/office/powerpoint/2010/main" val="3527184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6486525"/>
            <a:ext cx="180975" cy="20002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7878" y="6554698"/>
            <a:ext cx="1985391" cy="902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A000F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889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  <p:extLst>
      <p:ext uri="{BB962C8B-B14F-4D97-AF65-F5344CB8AC3E}">
        <p14:creationId xmlns:p14="http://schemas.microsoft.com/office/powerpoint/2010/main" val="102140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C703F910-26EC-4B07-B522-B28DEB82C3E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C6212C50-BB96-4C0C-BC89-2B3C8082149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 descr="Accenture Greater Than symbol in white">
            <a:extLst>
              <a:ext uri="{FF2B5EF4-FFF2-40B4-BE49-F238E27FC236}">
                <a16:creationId xmlns:a16="http://schemas.microsoft.com/office/drawing/2014/main" id="{08C622A3-6AC3-418E-A8AE-75B117754CFC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(bullet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A8F949D7-A1BE-4724-B561-A8BB124F9F71}"/>
              </a:ext>
            </a:extLst>
          </p:cNvPr>
          <p:cNvSpPr txBox="1">
            <a:spLocks/>
          </p:cNvSpPr>
          <p:nvPr userDrawn="1"/>
        </p:nvSpPr>
        <p:spPr>
          <a:xfrm>
            <a:off x="7315200" y="6486833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3" r:id="rId6"/>
    <p:sldLayoutId id="2147483730" r:id="rId7"/>
    <p:sldLayoutId id="2147483681" r:id="rId8"/>
    <p:sldLayoutId id="2147483732" r:id="rId9"/>
    <p:sldLayoutId id="2147483731" r:id="rId10"/>
    <p:sldLayoutId id="2147483750" r:id="rId11"/>
    <p:sldLayoutId id="2147483649" r:id="rId12"/>
    <p:sldLayoutId id="2147483759" r:id="rId13"/>
    <p:sldLayoutId id="2147483760" r:id="rId14"/>
    <p:sldLayoutId id="2147483746" r:id="rId15"/>
    <p:sldLayoutId id="2147483751" r:id="rId16"/>
    <p:sldLayoutId id="2147483752" r:id="rId17"/>
    <p:sldLayoutId id="2147483748" r:id="rId18"/>
    <p:sldLayoutId id="2147483651" r:id="rId19"/>
    <p:sldLayoutId id="2147483721" r:id="rId20"/>
    <p:sldLayoutId id="2147483739" r:id="rId21"/>
    <p:sldLayoutId id="2147483737" r:id="rId22"/>
    <p:sldLayoutId id="2147483742" r:id="rId23"/>
    <p:sldLayoutId id="2147483724" r:id="rId24"/>
    <p:sldLayoutId id="2147483723" r:id="rId25"/>
    <p:sldLayoutId id="2147483725" r:id="rId26"/>
    <p:sldLayoutId id="2147483755" r:id="rId27"/>
    <p:sldLayoutId id="2147483757" r:id="rId28"/>
    <p:sldLayoutId id="2147483673" r:id="rId29"/>
    <p:sldLayoutId id="2147483653" r:id="rId30"/>
    <p:sldLayoutId id="2147483722" r:id="rId31"/>
    <p:sldLayoutId id="2147483693" r:id="rId32"/>
    <p:sldLayoutId id="2147483701" r:id="rId33"/>
    <p:sldLayoutId id="2147483668" r:id="rId34"/>
    <p:sldLayoutId id="2147483707" r:id="rId35"/>
    <p:sldLayoutId id="2147483714" r:id="rId36"/>
    <p:sldLayoutId id="2147483657" r:id="rId37"/>
    <p:sldLayoutId id="2147483679" r:id="rId38"/>
    <p:sldLayoutId id="2147483661" r:id="rId39"/>
    <p:sldLayoutId id="2147483754" r:id="rId40"/>
    <p:sldLayoutId id="2147483678" r:id="rId41"/>
    <p:sldLayoutId id="2147483663" r:id="rId42"/>
    <p:sldLayoutId id="2147483667" r:id="rId43"/>
    <p:sldLayoutId id="2147483726" r:id="rId44"/>
    <p:sldLayoutId id="2147483688" r:id="rId45"/>
    <p:sldLayoutId id="2147483655" r:id="rId46"/>
    <p:sldLayoutId id="2147483745" r:id="rId47"/>
    <p:sldLayoutId id="2147483741" r:id="rId48"/>
    <p:sldLayoutId id="2147483761" r:id="rId49"/>
    <p:sldLayoutId id="2147483762" r:id="rId5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C35EA4"/>
          </p15:clr>
        </p15:guide>
        <p15:guide id="2" orient="horz" pos="3976" userDrawn="1">
          <p15:clr>
            <a:srgbClr val="C35EA4"/>
          </p15:clr>
        </p15:guide>
        <p15:guide id="3" pos="240" userDrawn="1">
          <p15:clr>
            <a:srgbClr val="C35EA4"/>
          </p15:clr>
        </p15:guide>
        <p15:guide id="4" pos="74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0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86C7CE-0EF5-C0FC-1905-B65A4C2D8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881" y="1801456"/>
            <a:ext cx="5152292" cy="2255710"/>
          </a:xfrm>
        </p:spPr>
        <p:txBody>
          <a:bodyPr/>
          <a:lstStyle/>
          <a:p>
            <a:r>
              <a:rPr lang="en-GB"/>
              <a:t>DATATHON </a:t>
            </a:r>
            <a:br>
              <a:rPr lang="en-GB"/>
            </a:br>
            <a:r>
              <a:rPr lang="en-GB"/>
              <a:t>TEAM 9</a:t>
            </a:r>
            <a:br>
              <a:rPr lang="en-GB"/>
            </a:b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C9404-1434-198D-020F-F9B1E78D2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Lewis Parnham, Onyi Eke &amp;</a:t>
            </a:r>
          </a:p>
          <a:p>
            <a:r>
              <a:rPr lang="en-GB" err="1"/>
              <a:t>Marieme</a:t>
            </a:r>
            <a:r>
              <a:rPr lang="en-GB"/>
              <a:t> Diop</a:t>
            </a:r>
          </a:p>
        </p:txBody>
      </p:sp>
    </p:spTree>
    <p:extLst>
      <p:ext uri="{BB962C8B-B14F-4D97-AF65-F5344CB8AC3E}">
        <p14:creationId xmlns:p14="http://schemas.microsoft.com/office/powerpoint/2010/main" val="217193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7629-66B9-D9F4-E088-1875BE25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Removing Nulls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6BFB0-FC8A-67F1-77A9-3CB28326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6537D-9ACB-44DD-02CF-A0B1E167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30" y="2053471"/>
            <a:ext cx="6530906" cy="2751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C1844C-8C25-B7E5-463C-4CB5CBD10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823" y="2274470"/>
            <a:ext cx="1950889" cy="2309060"/>
          </a:xfrm>
          <a:prstGeom prst="rect">
            <a:avLst/>
          </a:prstGeom>
        </p:spPr>
      </p:pic>
      <p:pic>
        <p:nvPicPr>
          <p:cNvPr id="3" name="object 8">
            <a:extLst>
              <a:ext uri="{FF2B5EF4-FFF2-40B4-BE49-F238E27FC236}">
                <a16:creationId xmlns:a16="http://schemas.microsoft.com/office/drawing/2014/main" id="{26C00987-CC73-B28D-D4AB-3B2DCD2492B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7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7629-66B9-D9F4-E088-1875BE25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Removing Nulls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6BFB0-FC8A-67F1-77A9-3CB28326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A1082F-9B04-79B0-77D1-C4AD02B9E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234440"/>
            <a:ext cx="11430000" cy="384048"/>
          </a:xfrm>
        </p:spPr>
        <p:txBody>
          <a:bodyPr/>
          <a:lstStyle/>
          <a:p>
            <a:r>
              <a:rPr lang="en-GB"/>
              <a:t>Resulting dataset: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79494-AB68-B59F-ADD5-0FFDD2C209EB}"/>
              </a:ext>
            </a:extLst>
          </p:cNvPr>
          <p:cNvGraphicFramePr>
            <a:graphicFrameLocks noGrp="1"/>
          </p:cNvGraphicFramePr>
          <p:nvPr/>
        </p:nvGraphicFramePr>
        <p:xfrm>
          <a:off x="1016000" y="2844959"/>
          <a:ext cx="10160000" cy="19888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8582898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95869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15354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87862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484183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806089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285968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103303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619137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976049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21407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998606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927485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113243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151432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78571961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hypertension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diabetes_pedigree_function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family_diabetes_history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social_media_usage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physical_activity_level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sleep_duration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stress_level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pregnancies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alcohol_consumption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height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5081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count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2521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0.495359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44.94242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0.200056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0.500019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27.04499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150.1721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0.303404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1.600422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0.65699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5.316513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2.603938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0.867651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1.656962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0.955077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2.351747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6805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0.499985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0.400048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0.156231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5.171155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51.54905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0.459735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1.016766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0.723289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2.534523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1.017878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1.335484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1.153299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0.207137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0.437573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4361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1.115618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2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2.187972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317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0.500019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27.04499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150.1721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5.316513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2.351747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3487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187.3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2.523267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9112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3.979815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962075"/>
                  </a:ext>
                </a:extLst>
              </a:tr>
            </a:tbl>
          </a:graphicData>
        </a:graphic>
      </p:graphicFrame>
      <p:pic>
        <p:nvPicPr>
          <p:cNvPr id="6" name="object 8">
            <a:extLst>
              <a:ext uri="{FF2B5EF4-FFF2-40B4-BE49-F238E27FC236}">
                <a16:creationId xmlns:a16="http://schemas.microsoft.com/office/drawing/2014/main" id="{0EE9A390-B395-6EFD-30E6-55FF21DA890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7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7629-66B9-D9F4-E088-1875BE25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Experimental Modelling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6BFB0-FC8A-67F1-77A9-3CB28326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A1082F-9B04-79B0-77D1-C4AD02B9E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234440"/>
            <a:ext cx="11430000" cy="384048"/>
          </a:xfrm>
        </p:spPr>
        <p:txBody>
          <a:bodyPr/>
          <a:lstStyle/>
          <a:p>
            <a:r>
              <a:rPr lang="en-GB"/>
              <a:t>Random Forest Regression Model: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65F0D-C19C-40F3-220D-C8F5F068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9" y="1584948"/>
            <a:ext cx="5494496" cy="2949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47F0E8-37EE-EC30-80EA-D28055DB7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873" y="1230389"/>
            <a:ext cx="5963690" cy="3639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222A5-1D6F-A21D-9B04-8243A5272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893" y="4615955"/>
            <a:ext cx="4901665" cy="2128355"/>
          </a:xfrm>
          <a:prstGeom prst="rect">
            <a:avLst/>
          </a:prstGeom>
        </p:spPr>
      </p:pic>
      <p:pic>
        <p:nvPicPr>
          <p:cNvPr id="4" name="object 8">
            <a:extLst>
              <a:ext uri="{FF2B5EF4-FFF2-40B4-BE49-F238E27FC236}">
                <a16:creationId xmlns:a16="http://schemas.microsoft.com/office/drawing/2014/main" id="{5DFDF893-8272-F192-76AB-32CFCAAB91B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9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" y="380999"/>
            <a:ext cx="11430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600"/>
              <a:t>Data Report in Power BI</a:t>
            </a:r>
            <a:endParaRPr sz="36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13</a:t>
            </a:fld>
            <a:endParaRPr spc="-25"/>
          </a:p>
        </p:txBody>
      </p:sp>
      <p:sp>
        <p:nvSpPr>
          <p:cNvPr id="10" name="object 10"/>
          <p:cNvSpPr txBox="1"/>
          <p:nvPr/>
        </p:nvSpPr>
        <p:spPr>
          <a:xfrm>
            <a:off x="381000" y="1554328"/>
            <a:ext cx="5114570" cy="3796552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GB" sz="2000" spc="-10">
                <a:solidFill>
                  <a:srgbClr val="A000FF"/>
                </a:solidFill>
                <a:latin typeface="Calibri"/>
                <a:cs typeface="Calibri"/>
              </a:rPr>
              <a:t>Overview:</a:t>
            </a:r>
          </a:p>
          <a:p>
            <a:pPr marL="285750" indent="-285750"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lang="en-GB" sz="1500" spc="-20">
                <a:latin typeface="Calibri"/>
                <a:cs typeface="Calibri"/>
              </a:rPr>
              <a:t>We have created a streamlined easy-to read one page report highlighting the key factors associated with Diabetes. </a:t>
            </a:r>
          </a:p>
          <a:p>
            <a:pPr marL="285750" indent="-285750"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lang="en-GB" sz="1500" spc="-20">
                <a:latin typeface="Calibri"/>
                <a:cs typeface="Calibri"/>
              </a:rPr>
              <a:t>Cleansed dataset comprises of</a:t>
            </a:r>
            <a:r>
              <a:rPr lang="en-GB" sz="1500" spc="-2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lang="en-GB" sz="1500">
                <a:solidFill>
                  <a:srgbClr val="BD82FF"/>
                </a:solidFill>
                <a:latin typeface="Calibri"/>
                <a:cs typeface="Calibri"/>
              </a:rPr>
              <a:t>~34K Patients </a:t>
            </a:r>
            <a:r>
              <a:rPr lang="en-GB" sz="1500" spc="-20">
                <a:latin typeface="Calibri"/>
                <a:cs typeface="Calibri"/>
              </a:rPr>
              <a:t>in the dataset are diagnosed with diabetes. </a:t>
            </a: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endParaRPr lang="en-GB" sz="1500" spc="-2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GB" sz="2000" spc="-10">
                <a:solidFill>
                  <a:srgbClr val="A000FF"/>
                </a:solidFill>
                <a:latin typeface="Calibri"/>
                <a:cs typeface="Calibri"/>
              </a:rPr>
              <a:t>Associated Factors:</a:t>
            </a:r>
          </a:p>
          <a:p>
            <a:pPr marL="355600" indent="-342900"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lang="en-GB" sz="1500">
                <a:latin typeface="Calibri"/>
                <a:cs typeface="Calibri"/>
              </a:rPr>
              <a:t>Physical Activities</a:t>
            </a:r>
          </a:p>
          <a:p>
            <a:pPr marL="355600" indent="-342900"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lang="en-GB" sz="1500">
                <a:latin typeface="Calibri"/>
                <a:cs typeface="Calibri"/>
              </a:rPr>
              <a:t>Alcohol Consumption</a:t>
            </a:r>
          </a:p>
          <a:p>
            <a:pPr marL="355600" indent="-342900"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lang="en-GB" sz="1500">
                <a:latin typeface="Calibri"/>
                <a:cs typeface="Calibri"/>
              </a:rPr>
              <a:t>Stress level</a:t>
            </a:r>
          </a:p>
          <a:p>
            <a:pPr marL="355600" indent="-342900"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lang="en-GB" sz="1500">
                <a:latin typeface="Calibri"/>
                <a:cs typeface="Calibri"/>
              </a:rPr>
              <a:t>Gender</a:t>
            </a:r>
          </a:p>
          <a:p>
            <a:pPr marL="355600" indent="-342900"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lang="en-GB" sz="1500">
                <a:latin typeface="Calibri"/>
                <a:cs typeface="Calibri"/>
              </a:rPr>
              <a:t>BMI</a:t>
            </a: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endParaRPr lang="en-GB" sz="2000" spc="-10">
              <a:solidFill>
                <a:srgbClr val="A000FF"/>
              </a:solidFill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C1CFA4-109F-C3D7-6440-420763C5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70" y="2010004"/>
            <a:ext cx="6510346" cy="36230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672843" y="1156038"/>
            <a:ext cx="4211320" cy="1226820"/>
            <a:chOff x="4040123" y="1197863"/>
            <a:chExt cx="4211320" cy="1226820"/>
          </a:xfrm>
        </p:grpSpPr>
        <p:sp>
          <p:nvSpPr>
            <p:cNvPr id="6" name="object 6"/>
            <p:cNvSpPr/>
            <p:nvPr/>
          </p:nvSpPr>
          <p:spPr>
            <a:xfrm>
              <a:off x="4040123" y="1197863"/>
              <a:ext cx="4211320" cy="1226820"/>
            </a:xfrm>
            <a:custGeom>
              <a:avLst/>
              <a:gdLst/>
              <a:ahLst/>
              <a:cxnLst/>
              <a:rect l="l" t="t" r="r" b="b"/>
              <a:pathLst>
                <a:path w="4211320" h="1226820">
                  <a:moveTo>
                    <a:pt x="4210811" y="0"/>
                  </a:moveTo>
                  <a:lnTo>
                    <a:pt x="0" y="0"/>
                  </a:lnTo>
                  <a:lnTo>
                    <a:pt x="526541" y="1226820"/>
                  </a:lnTo>
                  <a:lnTo>
                    <a:pt x="3684270" y="1226820"/>
                  </a:lnTo>
                  <a:lnTo>
                    <a:pt x="4210811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40123" y="1197863"/>
              <a:ext cx="4211320" cy="1226820"/>
            </a:xfrm>
            <a:custGeom>
              <a:avLst/>
              <a:gdLst/>
              <a:ahLst/>
              <a:cxnLst/>
              <a:rect l="l" t="t" r="r" b="b"/>
              <a:pathLst>
                <a:path w="4211320" h="1226820">
                  <a:moveTo>
                    <a:pt x="4210811" y="0"/>
                  </a:moveTo>
                  <a:lnTo>
                    <a:pt x="3684270" y="1226820"/>
                  </a:lnTo>
                  <a:lnTo>
                    <a:pt x="526541" y="1226820"/>
                  </a:lnTo>
                  <a:lnTo>
                    <a:pt x="0" y="0"/>
                  </a:lnTo>
                  <a:lnTo>
                    <a:pt x="4210811" y="0"/>
                  </a:lnTo>
                  <a:close/>
                </a:path>
              </a:pathLst>
            </a:custGeom>
            <a:ln w="139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21431" y="1648616"/>
            <a:ext cx="267589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1400" b="1">
                <a:solidFill>
                  <a:srgbClr val="FFFFFF"/>
                </a:solidFill>
                <a:latin typeface="Tahoma"/>
                <a:cs typeface="Tahoma"/>
              </a:rPr>
              <a:t>PHYSICAL ACTIVITY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98623" y="2382858"/>
            <a:ext cx="3159760" cy="1226820"/>
            <a:chOff x="4565903" y="2424683"/>
            <a:chExt cx="3159760" cy="1226820"/>
          </a:xfrm>
          <a:solidFill>
            <a:schemeClr val="accent2"/>
          </a:solidFill>
        </p:grpSpPr>
        <p:sp>
          <p:nvSpPr>
            <p:cNvPr id="10" name="object 10"/>
            <p:cNvSpPr/>
            <p:nvPr/>
          </p:nvSpPr>
          <p:spPr>
            <a:xfrm>
              <a:off x="4565903" y="2424683"/>
              <a:ext cx="3159760" cy="1226820"/>
            </a:xfrm>
            <a:custGeom>
              <a:avLst/>
              <a:gdLst/>
              <a:ahLst/>
              <a:cxnLst/>
              <a:rect l="l" t="t" r="r" b="b"/>
              <a:pathLst>
                <a:path w="3159759" h="1226820">
                  <a:moveTo>
                    <a:pt x="3159252" y="0"/>
                  </a:moveTo>
                  <a:lnTo>
                    <a:pt x="0" y="0"/>
                  </a:lnTo>
                  <a:lnTo>
                    <a:pt x="526542" y="1226820"/>
                  </a:lnTo>
                  <a:lnTo>
                    <a:pt x="2632710" y="1226820"/>
                  </a:lnTo>
                  <a:lnTo>
                    <a:pt x="315925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65903" y="2424683"/>
              <a:ext cx="3159760" cy="1226820"/>
            </a:xfrm>
            <a:custGeom>
              <a:avLst/>
              <a:gdLst/>
              <a:ahLst/>
              <a:cxnLst/>
              <a:rect l="l" t="t" r="r" b="b"/>
              <a:pathLst>
                <a:path w="3159759" h="1226820">
                  <a:moveTo>
                    <a:pt x="3159252" y="0"/>
                  </a:moveTo>
                  <a:lnTo>
                    <a:pt x="2632710" y="1226820"/>
                  </a:lnTo>
                  <a:lnTo>
                    <a:pt x="526542" y="1226820"/>
                  </a:lnTo>
                  <a:lnTo>
                    <a:pt x="0" y="0"/>
                  </a:lnTo>
                  <a:lnTo>
                    <a:pt x="3159252" y="0"/>
                  </a:lnTo>
                  <a:close/>
                </a:path>
              </a:pathLst>
            </a:custGeom>
            <a:grpFill/>
            <a:ln w="139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70822" y="2752823"/>
            <a:ext cx="1915795" cy="43293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065" marR="5080" algn="ctr">
              <a:lnSpc>
                <a:spcPct val="102600"/>
              </a:lnSpc>
              <a:spcBef>
                <a:spcPts val="60"/>
              </a:spcBef>
            </a:pPr>
            <a:r>
              <a:rPr lang="en-GB" sz="1400" b="1">
                <a:solidFill>
                  <a:srgbClr val="FFFFFF"/>
                </a:solidFill>
                <a:latin typeface="Tahoma"/>
                <a:cs typeface="Tahoma"/>
              </a:rPr>
              <a:t>ALCOHOL CONSUMPTION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25928" y="3609678"/>
            <a:ext cx="2105025" cy="1226820"/>
            <a:chOff x="5093208" y="3651503"/>
            <a:chExt cx="2105025" cy="1226820"/>
          </a:xfrm>
          <a:solidFill>
            <a:schemeClr val="accent3"/>
          </a:solidFill>
        </p:grpSpPr>
        <p:sp>
          <p:nvSpPr>
            <p:cNvPr id="14" name="object 14"/>
            <p:cNvSpPr/>
            <p:nvPr/>
          </p:nvSpPr>
          <p:spPr>
            <a:xfrm>
              <a:off x="5093208" y="3651503"/>
              <a:ext cx="2105025" cy="1226820"/>
            </a:xfrm>
            <a:custGeom>
              <a:avLst/>
              <a:gdLst/>
              <a:ahLst/>
              <a:cxnLst/>
              <a:rect l="l" t="t" r="r" b="b"/>
              <a:pathLst>
                <a:path w="2105025" h="1226820">
                  <a:moveTo>
                    <a:pt x="2104643" y="0"/>
                  </a:moveTo>
                  <a:lnTo>
                    <a:pt x="0" y="0"/>
                  </a:lnTo>
                  <a:lnTo>
                    <a:pt x="526541" y="1226820"/>
                  </a:lnTo>
                  <a:lnTo>
                    <a:pt x="1578101" y="1226820"/>
                  </a:lnTo>
                  <a:lnTo>
                    <a:pt x="21046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93208" y="3651503"/>
              <a:ext cx="2105025" cy="1226820"/>
            </a:xfrm>
            <a:custGeom>
              <a:avLst/>
              <a:gdLst/>
              <a:ahLst/>
              <a:cxnLst/>
              <a:rect l="l" t="t" r="r" b="b"/>
              <a:pathLst>
                <a:path w="2105025" h="1226820">
                  <a:moveTo>
                    <a:pt x="2104643" y="0"/>
                  </a:moveTo>
                  <a:lnTo>
                    <a:pt x="1578101" y="1226820"/>
                  </a:lnTo>
                  <a:lnTo>
                    <a:pt x="526541" y="1226820"/>
                  </a:lnTo>
                  <a:lnTo>
                    <a:pt x="0" y="0"/>
                  </a:lnTo>
                  <a:lnTo>
                    <a:pt x="2104643" y="0"/>
                  </a:lnTo>
                  <a:close/>
                </a:path>
              </a:pathLst>
            </a:custGeom>
            <a:grpFill/>
            <a:ln w="139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57575" y="4042775"/>
            <a:ext cx="1641730" cy="211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065" marR="5080" indent="-3175" algn="ctr">
              <a:lnSpc>
                <a:spcPct val="102600"/>
              </a:lnSpc>
              <a:spcBef>
                <a:spcPts val="60"/>
              </a:spcBef>
            </a:pPr>
            <a:r>
              <a:rPr lang="en-GB" sz="1400" b="1" spc="-20">
                <a:solidFill>
                  <a:srgbClr val="FFFFFF"/>
                </a:solidFill>
                <a:latin typeface="Tahoma"/>
                <a:cs typeface="Tahoma"/>
              </a:rPr>
              <a:t>STRESS LEVEL 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51708" y="4836498"/>
            <a:ext cx="1053465" cy="1226820"/>
          </a:xfrm>
          <a:custGeom>
            <a:avLst/>
            <a:gdLst/>
            <a:ahLst/>
            <a:cxnLst/>
            <a:rect l="l" t="t" r="r" b="b"/>
            <a:pathLst>
              <a:path w="1053465" h="1226820">
                <a:moveTo>
                  <a:pt x="1053084" y="0"/>
                </a:moveTo>
                <a:lnTo>
                  <a:pt x="0" y="0"/>
                </a:lnTo>
                <a:lnTo>
                  <a:pt x="526541" y="1226820"/>
                </a:lnTo>
                <a:lnTo>
                  <a:pt x="1053084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51708" y="4836498"/>
            <a:ext cx="1053465" cy="1226820"/>
          </a:xfrm>
          <a:custGeom>
            <a:avLst/>
            <a:gdLst/>
            <a:ahLst/>
            <a:cxnLst/>
            <a:rect l="l" t="t" r="r" b="b"/>
            <a:pathLst>
              <a:path w="1053465" h="1226820">
                <a:moveTo>
                  <a:pt x="1053084" y="0"/>
                </a:moveTo>
                <a:lnTo>
                  <a:pt x="526541" y="1226820"/>
                </a:lnTo>
                <a:lnTo>
                  <a:pt x="0" y="0"/>
                </a:lnTo>
                <a:lnTo>
                  <a:pt x="1053084" y="0"/>
                </a:lnTo>
                <a:close/>
              </a:path>
            </a:pathLst>
          </a:custGeom>
          <a:ln w="139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86254" y="2386669"/>
            <a:ext cx="8788146" cy="2455545"/>
          </a:xfrm>
          <a:custGeom>
            <a:avLst/>
            <a:gdLst/>
            <a:ahLst/>
            <a:cxnLst/>
            <a:rect l="l" t="t" r="r" b="b"/>
            <a:pathLst>
              <a:path w="7158355" h="2455545">
                <a:moveTo>
                  <a:pt x="0" y="0"/>
                </a:moveTo>
                <a:lnTo>
                  <a:pt x="7158100" y="0"/>
                </a:lnTo>
              </a:path>
              <a:path w="7158355" h="2455545">
                <a:moveTo>
                  <a:pt x="534924" y="1229867"/>
                </a:moveTo>
                <a:lnTo>
                  <a:pt x="7158355" y="1229867"/>
                </a:lnTo>
              </a:path>
              <a:path w="7158355" h="2455545">
                <a:moveTo>
                  <a:pt x="1051560" y="2455163"/>
                </a:moveTo>
                <a:lnTo>
                  <a:pt x="7157465" y="2455163"/>
                </a:lnTo>
              </a:path>
            </a:pathLst>
          </a:custGeom>
          <a:ln w="28575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53735" y="1303842"/>
            <a:ext cx="5493385" cy="9545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5080" indent="-285750">
              <a:lnSpc>
                <a:spcPct val="11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1400" spc="55">
                <a:latin typeface="Arial"/>
                <a:cs typeface="Arial"/>
              </a:rPr>
              <a:t>91% of diabetic patients live sedentary  (47%) or lightly active (44%) lifestyles </a:t>
            </a:r>
          </a:p>
          <a:p>
            <a:pPr marL="298450" marR="5080" indent="-285750">
              <a:lnSpc>
                <a:spcPct val="11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1400" spc="55">
                <a:latin typeface="Arial"/>
                <a:cs typeface="Arial"/>
              </a:rPr>
              <a:t>Patients with very active physical levels are 26x more likely to have a negative diagnosis 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753735" y="2582697"/>
            <a:ext cx="5582750" cy="717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5080" indent="-285750">
              <a:lnSpc>
                <a:spcPct val="1101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1400">
                <a:latin typeface="Arial"/>
                <a:cs typeface="Arial"/>
              </a:rPr>
              <a:t>Heavy drinkers are 1.05x more likely to be diabetic</a:t>
            </a:r>
          </a:p>
          <a:p>
            <a:pPr marL="298450" marR="5080" indent="-285750">
              <a:lnSpc>
                <a:spcPct val="1101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GB" sz="1400">
                <a:latin typeface="Arial"/>
                <a:cs typeface="Arial"/>
              </a:rPr>
              <a:t>On the other hand, with no alcohol consumption, patients increase their chances of a negative diagnosis by 1.62x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753735" y="3743967"/>
            <a:ext cx="4891913" cy="1205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400">
                <a:latin typeface="Arial"/>
                <a:cs typeface="Arial"/>
              </a:rPr>
              <a:t>Patients with High stress levels are more 1.06x more likely to be diagnosed with the illness</a:t>
            </a:r>
          </a:p>
          <a:p>
            <a:pPr marL="298450" marR="5080" indent="-285750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400">
                <a:latin typeface="Arial"/>
                <a:cs typeface="Arial"/>
              </a:rPr>
              <a:t>With low stress levels, they are 2x more likely to have a negative diagnosis</a:t>
            </a:r>
          </a:p>
          <a:p>
            <a:pPr marL="12700" marR="5080">
              <a:lnSpc>
                <a:spcPct val="110000"/>
              </a:lnSpc>
              <a:spcBef>
                <a:spcPts val="100"/>
              </a:spcBef>
            </a:pPr>
            <a:endParaRPr lang="en-GB"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91461" y="5320369"/>
            <a:ext cx="13055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b="1" spc="-10">
                <a:solidFill>
                  <a:schemeClr val="accent2"/>
                </a:solidFill>
                <a:latin typeface="Tahoma"/>
                <a:cs typeface="Tahoma"/>
              </a:rPr>
              <a:t>GENDER, BMI </a:t>
            </a:r>
            <a:endParaRPr lang="en-GB" sz="1400">
              <a:solidFill>
                <a:schemeClr val="accent2"/>
              </a:solidFill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03146" y="5530427"/>
            <a:ext cx="2016760" cy="86360"/>
          </a:xfrm>
          <a:custGeom>
            <a:avLst/>
            <a:gdLst/>
            <a:ahLst/>
            <a:cxnLst/>
            <a:rect l="l" t="t" r="r" b="b"/>
            <a:pathLst>
              <a:path w="2016760" h="86360">
                <a:moveTo>
                  <a:pt x="1973579" y="0"/>
                </a:moveTo>
                <a:lnTo>
                  <a:pt x="1956853" y="3378"/>
                </a:lnTo>
                <a:lnTo>
                  <a:pt x="1943211" y="12585"/>
                </a:lnTo>
                <a:lnTo>
                  <a:pt x="1934021" y="26231"/>
                </a:lnTo>
                <a:lnTo>
                  <a:pt x="1930653" y="42926"/>
                </a:lnTo>
                <a:lnTo>
                  <a:pt x="1934021" y="59610"/>
                </a:lnTo>
                <a:lnTo>
                  <a:pt x="1943211" y="73234"/>
                </a:lnTo>
                <a:lnTo>
                  <a:pt x="1956853" y="82420"/>
                </a:lnTo>
                <a:lnTo>
                  <a:pt x="1973579" y="85788"/>
                </a:lnTo>
                <a:lnTo>
                  <a:pt x="1990232" y="82420"/>
                </a:lnTo>
                <a:lnTo>
                  <a:pt x="2003837" y="73234"/>
                </a:lnTo>
                <a:lnTo>
                  <a:pt x="2013013" y="59610"/>
                </a:lnTo>
                <a:lnTo>
                  <a:pt x="2013496" y="57213"/>
                </a:lnTo>
                <a:lnTo>
                  <a:pt x="1973579" y="57213"/>
                </a:lnTo>
                <a:lnTo>
                  <a:pt x="1973579" y="28638"/>
                </a:lnTo>
                <a:lnTo>
                  <a:pt x="2013498" y="28638"/>
                </a:lnTo>
                <a:lnTo>
                  <a:pt x="2013013" y="26231"/>
                </a:lnTo>
                <a:lnTo>
                  <a:pt x="2003837" y="12585"/>
                </a:lnTo>
                <a:lnTo>
                  <a:pt x="1990232" y="3378"/>
                </a:lnTo>
                <a:lnTo>
                  <a:pt x="1973579" y="0"/>
                </a:lnTo>
                <a:close/>
              </a:path>
              <a:path w="2016760" h="86360">
                <a:moveTo>
                  <a:pt x="1933536" y="28638"/>
                </a:moveTo>
                <a:lnTo>
                  <a:pt x="0" y="28638"/>
                </a:lnTo>
                <a:lnTo>
                  <a:pt x="0" y="57213"/>
                </a:lnTo>
                <a:lnTo>
                  <a:pt x="1933537" y="57213"/>
                </a:lnTo>
                <a:lnTo>
                  <a:pt x="1930653" y="42926"/>
                </a:lnTo>
                <a:lnTo>
                  <a:pt x="1933536" y="28638"/>
                </a:lnTo>
                <a:close/>
              </a:path>
              <a:path w="2016760" h="86360">
                <a:moveTo>
                  <a:pt x="2013498" y="28638"/>
                </a:moveTo>
                <a:lnTo>
                  <a:pt x="1973579" y="28638"/>
                </a:lnTo>
                <a:lnTo>
                  <a:pt x="1973579" y="57213"/>
                </a:lnTo>
                <a:lnTo>
                  <a:pt x="2013496" y="57213"/>
                </a:lnTo>
                <a:lnTo>
                  <a:pt x="2016378" y="42926"/>
                </a:lnTo>
                <a:lnTo>
                  <a:pt x="2013498" y="28638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0496A4C8-3624-1453-B530-8B90A338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Report in Power BI</a:t>
            </a:r>
          </a:p>
        </p:txBody>
      </p:sp>
      <p:sp>
        <p:nvSpPr>
          <p:cNvPr id="32" name="object 23">
            <a:extLst>
              <a:ext uri="{FF2B5EF4-FFF2-40B4-BE49-F238E27FC236}">
                <a16:creationId xmlns:a16="http://schemas.microsoft.com/office/drawing/2014/main" id="{76E55D43-7C4A-38B4-93B5-3530122138AA}"/>
              </a:ext>
            </a:extLst>
          </p:cNvPr>
          <p:cNvSpPr txBox="1"/>
          <p:nvPr/>
        </p:nvSpPr>
        <p:spPr>
          <a:xfrm>
            <a:off x="5753735" y="5047827"/>
            <a:ext cx="4922350" cy="11921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400">
                <a:latin typeface="Arial"/>
                <a:cs typeface="Arial"/>
              </a:rPr>
              <a:t>No significant correlation with BMI, likely as it is an outdated and poorly metric of measuring good health. </a:t>
            </a:r>
          </a:p>
          <a:p>
            <a:pPr marL="298450" marR="5080" indent="-285750">
              <a:lnSpc>
                <a:spcPct val="11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400">
                <a:latin typeface="Arial"/>
                <a:cs typeface="Arial"/>
              </a:rPr>
              <a:t>Diabetes diagnosis is evenly spread across genders (47.31% F, 48.20 M) even when there is a family history of diabetes (50.10 F, 49.90 M)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164E-EF36-5366-A5EF-09257742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0247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7629-66B9-D9F4-E088-1875BE25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Initial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6BFB0-FC8A-67F1-77A9-3CB28326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17743-EC25-1C31-4B03-F9263912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342" y="1472562"/>
            <a:ext cx="3680779" cy="937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ED746E-B889-B0CA-BC52-E7B8DC91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24" y="1980208"/>
            <a:ext cx="2629128" cy="3109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779656-A7F8-6502-501C-8FF86CCB2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111" y="1973902"/>
            <a:ext cx="2667231" cy="3093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C7DE54-C6B1-08D6-C530-0D61AF2AE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50" y="2591638"/>
            <a:ext cx="2187130" cy="3223539"/>
          </a:xfrm>
          <a:prstGeom prst="rect">
            <a:avLst/>
          </a:prstGeom>
        </p:spPr>
      </p:pic>
      <p:sp>
        <p:nvSpPr>
          <p:cNvPr id="18" name="icon next">
            <a:extLst>
              <a:ext uri="{FF2B5EF4-FFF2-40B4-BE49-F238E27FC236}">
                <a16:creationId xmlns:a16="http://schemas.microsoft.com/office/drawing/2014/main" id="{2653B4C1-005C-4EBB-9D99-B0F7C14AA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3167888" y="3246119"/>
            <a:ext cx="531787" cy="365760"/>
          </a:xfrm>
          <a:custGeom>
            <a:avLst/>
            <a:gdLst>
              <a:gd name="T0" fmla="*/ 144 w 288"/>
              <a:gd name="T1" fmla="*/ 198 h 198"/>
              <a:gd name="T2" fmla="*/ 144 w 288"/>
              <a:gd name="T3" fmla="*/ 198 h 198"/>
              <a:gd name="T4" fmla="*/ 139 w 288"/>
              <a:gd name="T5" fmla="*/ 196 h 198"/>
              <a:gd name="T6" fmla="*/ 2 w 288"/>
              <a:gd name="T7" fmla="*/ 36 h 198"/>
              <a:gd name="T8" fmla="*/ 0 w 288"/>
              <a:gd name="T9" fmla="*/ 32 h 198"/>
              <a:gd name="T10" fmla="*/ 2 w 288"/>
              <a:gd name="T11" fmla="*/ 28 h 198"/>
              <a:gd name="T12" fmla="*/ 33 w 288"/>
              <a:gd name="T13" fmla="*/ 1 h 198"/>
              <a:gd name="T14" fmla="*/ 37 w 288"/>
              <a:gd name="T15" fmla="*/ 0 h 198"/>
              <a:gd name="T16" fmla="*/ 42 w 288"/>
              <a:gd name="T17" fmla="*/ 2 h 198"/>
              <a:gd name="T18" fmla="*/ 144 w 288"/>
              <a:gd name="T19" fmla="*/ 122 h 198"/>
              <a:gd name="T20" fmla="*/ 246 w 288"/>
              <a:gd name="T21" fmla="*/ 2 h 198"/>
              <a:gd name="T22" fmla="*/ 251 w 288"/>
              <a:gd name="T23" fmla="*/ 0 h 198"/>
              <a:gd name="T24" fmla="*/ 255 w 288"/>
              <a:gd name="T25" fmla="*/ 1 h 198"/>
              <a:gd name="T26" fmla="*/ 286 w 288"/>
              <a:gd name="T27" fmla="*/ 28 h 198"/>
              <a:gd name="T28" fmla="*/ 288 w 288"/>
              <a:gd name="T29" fmla="*/ 32 h 198"/>
              <a:gd name="T30" fmla="*/ 287 w 288"/>
              <a:gd name="T31" fmla="*/ 36 h 198"/>
              <a:gd name="T32" fmla="*/ 149 w 288"/>
              <a:gd name="T33" fmla="*/ 196 h 198"/>
              <a:gd name="T34" fmla="*/ 144 w 288"/>
              <a:gd name="T35" fmla="*/ 198 h 198"/>
              <a:gd name="T36" fmla="*/ 15 w 288"/>
              <a:gd name="T37" fmla="*/ 33 h 198"/>
              <a:gd name="T38" fmla="*/ 144 w 288"/>
              <a:gd name="T39" fmla="*/ 182 h 198"/>
              <a:gd name="T40" fmla="*/ 274 w 288"/>
              <a:gd name="T41" fmla="*/ 33 h 198"/>
              <a:gd name="T42" fmla="*/ 252 w 288"/>
              <a:gd name="T43" fmla="*/ 14 h 198"/>
              <a:gd name="T44" fmla="*/ 149 w 288"/>
              <a:gd name="T45" fmla="*/ 136 h 198"/>
              <a:gd name="T46" fmla="*/ 144 w 288"/>
              <a:gd name="T47" fmla="*/ 138 h 198"/>
              <a:gd name="T48" fmla="*/ 144 w 288"/>
              <a:gd name="T49" fmla="*/ 138 h 198"/>
              <a:gd name="T50" fmla="*/ 139 w 288"/>
              <a:gd name="T51" fmla="*/ 136 h 198"/>
              <a:gd name="T52" fmla="*/ 36 w 288"/>
              <a:gd name="T53" fmla="*/ 14 h 198"/>
              <a:gd name="T54" fmla="*/ 15 w 288"/>
              <a:gd name="T55" fmla="*/ 33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8" h="198">
                <a:moveTo>
                  <a:pt x="144" y="198"/>
                </a:moveTo>
                <a:cubicBezTo>
                  <a:pt x="144" y="198"/>
                  <a:pt x="144" y="198"/>
                  <a:pt x="144" y="198"/>
                </a:cubicBezTo>
                <a:cubicBezTo>
                  <a:pt x="142" y="198"/>
                  <a:pt x="141" y="197"/>
                  <a:pt x="139" y="196"/>
                </a:cubicBezTo>
                <a:cubicBezTo>
                  <a:pt x="2" y="36"/>
                  <a:pt x="2" y="36"/>
                  <a:pt x="2" y="36"/>
                </a:cubicBezTo>
                <a:cubicBezTo>
                  <a:pt x="0" y="35"/>
                  <a:pt x="0" y="33"/>
                  <a:pt x="0" y="32"/>
                </a:cubicBezTo>
                <a:cubicBezTo>
                  <a:pt x="0" y="30"/>
                  <a:pt x="1" y="29"/>
                  <a:pt x="2" y="28"/>
                </a:cubicBezTo>
                <a:cubicBezTo>
                  <a:pt x="33" y="1"/>
                  <a:pt x="33" y="1"/>
                  <a:pt x="33" y="1"/>
                </a:cubicBezTo>
                <a:cubicBezTo>
                  <a:pt x="34" y="0"/>
                  <a:pt x="36" y="0"/>
                  <a:pt x="37" y="0"/>
                </a:cubicBezTo>
                <a:cubicBezTo>
                  <a:pt x="39" y="0"/>
                  <a:pt x="41" y="1"/>
                  <a:pt x="42" y="2"/>
                </a:cubicBezTo>
                <a:cubicBezTo>
                  <a:pt x="144" y="122"/>
                  <a:pt x="144" y="122"/>
                  <a:pt x="144" y="122"/>
                </a:cubicBezTo>
                <a:cubicBezTo>
                  <a:pt x="246" y="2"/>
                  <a:pt x="246" y="2"/>
                  <a:pt x="246" y="2"/>
                </a:cubicBezTo>
                <a:cubicBezTo>
                  <a:pt x="248" y="1"/>
                  <a:pt x="249" y="0"/>
                  <a:pt x="251" y="0"/>
                </a:cubicBezTo>
                <a:cubicBezTo>
                  <a:pt x="252" y="0"/>
                  <a:pt x="254" y="0"/>
                  <a:pt x="255" y="1"/>
                </a:cubicBezTo>
                <a:cubicBezTo>
                  <a:pt x="286" y="28"/>
                  <a:pt x="286" y="28"/>
                  <a:pt x="286" y="28"/>
                </a:cubicBezTo>
                <a:cubicBezTo>
                  <a:pt x="287" y="29"/>
                  <a:pt x="288" y="30"/>
                  <a:pt x="288" y="32"/>
                </a:cubicBezTo>
                <a:cubicBezTo>
                  <a:pt x="288" y="33"/>
                  <a:pt x="288" y="35"/>
                  <a:pt x="287" y="36"/>
                </a:cubicBezTo>
                <a:cubicBezTo>
                  <a:pt x="149" y="196"/>
                  <a:pt x="149" y="196"/>
                  <a:pt x="149" y="196"/>
                </a:cubicBezTo>
                <a:cubicBezTo>
                  <a:pt x="147" y="197"/>
                  <a:pt x="146" y="198"/>
                  <a:pt x="144" y="198"/>
                </a:cubicBezTo>
                <a:close/>
                <a:moveTo>
                  <a:pt x="15" y="33"/>
                </a:moveTo>
                <a:cubicBezTo>
                  <a:pt x="144" y="182"/>
                  <a:pt x="144" y="182"/>
                  <a:pt x="144" y="182"/>
                </a:cubicBezTo>
                <a:cubicBezTo>
                  <a:pt x="274" y="33"/>
                  <a:pt x="274" y="33"/>
                  <a:pt x="274" y="33"/>
                </a:cubicBezTo>
                <a:cubicBezTo>
                  <a:pt x="252" y="14"/>
                  <a:pt x="252" y="14"/>
                  <a:pt x="252" y="14"/>
                </a:cubicBezTo>
                <a:cubicBezTo>
                  <a:pt x="149" y="136"/>
                  <a:pt x="149" y="136"/>
                  <a:pt x="149" y="136"/>
                </a:cubicBezTo>
                <a:cubicBezTo>
                  <a:pt x="147" y="137"/>
                  <a:pt x="146" y="138"/>
                  <a:pt x="144" y="138"/>
                </a:cubicBezTo>
                <a:cubicBezTo>
                  <a:pt x="144" y="138"/>
                  <a:pt x="144" y="138"/>
                  <a:pt x="144" y="138"/>
                </a:cubicBezTo>
                <a:cubicBezTo>
                  <a:pt x="142" y="138"/>
                  <a:pt x="141" y="137"/>
                  <a:pt x="139" y="136"/>
                </a:cubicBezTo>
                <a:cubicBezTo>
                  <a:pt x="36" y="14"/>
                  <a:pt x="36" y="14"/>
                  <a:pt x="36" y="14"/>
                </a:cubicBezTo>
                <a:lnTo>
                  <a:pt x="15" y="33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9" name="icon next">
            <a:extLst>
              <a:ext uri="{FF2B5EF4-FFF2-40B4-BE49-F238E27FC236}">
                <a16:creationId xmlns:a16="http://schemas.microsoft.com/office/drawing/2014/main" id="{AC628AE7-9C0C-AEBD-AD8E-231A59724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 rot="16200000">
            <a:off x="6721400" y="3246118"/>
            <a:ext cx="531787" cy="365760"/>
          </a:xfrm>
          <a:custGeom>
            <a:avLst/>
            <a:gdLst>
              <a:gd name="T0" fmla="*/ 144 w 288"/>
              <a:gd name="T1" fmla="*/ 198 h 198"/>
              <a:gd name="T2" fmla="*/ 144 w 288"/>
              <a:gd name="T3" fmla="*/ 198 h 198"/>
              <a:gd name="T4" fmla="*/ 139 w 288"/>
              <a:gd name="T5" fmla="*/ 196 h 198"/>
              <a:gd name="T6" fmla="*/ 2 w 288"/>
              <a:gd name="T7" fmla="*/ 36 h 198"/>
              <a:gd name="T8" fmla="*/ 0 w 288"/>
              <a:gd name="T9" fmla="*/ 32 h 198"/>
              <a:gd name="T10" fmla="*/ 2 w 288"/>
              <a:gd name="T11" fmla="*/ 28 h 198"/>
              <a:gd name="T12" fmla="*/ 33 w 288"/>
              <a:gd name="T13" fmla="*/ 1 h 198"/>
              <a:gd name="T14" fmla="*/ 37 w 288"/>
              <a:gd name="T15" fmla="*/ 0 h 198"/>
              <a:gd name="T16" fmla="*/ 42 w 288"/>
              <a:gd name="T17" fmla="*/ 2 h 198"/>
              <a:gd name="T18" fmla="*/ 144 w 288"/>
              <a:gd name="T19" fmla="*/ 122 h 198"/>
              <a:gd name="T20" fmla="*/ 246 w 288"/>
              <a:gd name="T21" fmla="*/ 2 h 198"/>
              <a:gd name="T22" fmla="*/ 251 w 288"/>
              <a:gd name="T23" fmla="*/ 0 h 198"/>
              <a:gd name="T24" fmla="*/ 255 w 288"/>
              <a:gd name="T25" fmla="*/ 1 h 198"/>
              <a:gd name="T26" fmla="*/ 286 w 288"/>
              <a:gd name="T27" fmla="*/ 28 h 198"/>
              <a:gd name="T28" fmla="*/ 288 w 288"/>
              <a:gd name="T29" fmla="*/ 32 h 198"/>
              <a:gd name="T30" fmla="*/ 287 w 288"/>
              <a:gd name="T31" fmla="*/ 36 h 198"/>
              <a:gd name="T32" fmla="*/ 149 w 288"/>
              <a:gd name="T33" fmla="*/ 196 h 198"/>
              <a:gd name="T34" fmla="*/ 144 w 288"/>
              <a:gd name="T35" fmla="*/ 198 h 198"/>
              <a:gd name="T36" fmla="*/ 15 w 288"/>
              <a:gd name="T37" fmla="*/ 33 h 198"/>
              <a:gd name="T38" fmla="*/ 144 w 288"/>
              <a:gd name="T39" fmla="*/ 182 h 198"/>
              <a:gd name="T40" fmla="*/ 274 w 288"/>
              <a:gd name="T41" fmla="*/ 33 h 198"/>
              <a:gd name="T42" fmla="*/ 252 w 288"/>
              <a:gd name="T43" fmla="*/ 14 h 198"/>
              <a:gd name="T44" fmla="*/ 149 w 288"/>
              <a:gd name="T45" fmla="*/ 136 h 198"/>
              <a:gd name="T46" fmla="*/ 144 w 288"/>
              <a:gd name="T47" fmla="*/ 138 h 198"/>
              <a:gd name="T48" fmla="*/ 144 w 288"/>
              <a:gd name="T49" fmla="*/ 138 h 198"/>
              <a:gd name="T50" fmla="*/ 139 w 288"/>
              <a:gd name="T51" fmla="*/ 136 h 198"/>
              <a:gd name="T52" fmla="*/ 36 w 288"/>
              <a:gd name="T53" fmla="*/ 14 h 198"/>
              <a:gd name="T54" fmla="*/ 15 w 288"/>
              <a:gd name="T55" fmla="*/ 33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8" h="198">
                <a:moveTo>
                  <a:pt x="144" y="198"/>
                </a:moveTo>
                <a:cubicBezTo>
                  <a:pt x="144" y="198"/>
                  <a:pt x="144" y="198"/>
                  <a:pt x="144" y="198"/>
                </a:cubicBezTo>
                <a:cubicBezTo>
                  <a:pt x="142" y="198"/>
                  <a:pt x="141" y="197"/>
                  <a:pt x="139" y="196"/>
                </a:cubicBezTo>
                <a:cubicBezTo>
                  <a:pt x="2" y="36"/>
                  <a:pt x="2" y="36"/>
                  <a:pt x="2" y="36"/>
                </a:cubicBezTo>
                <a:cubicBezTo>
                  <a:pt x="0" y="35"/>
                  <a:pt x="0" y="33"/>
                  <a:pt x="0" y="32"/>
                </a:cubicBezTo>
                <a:cubicBezTo>
                  <a:pt x="0" y="30"/>
                  <a:pt x="1" y="29"/>
                  <a:pt x="2" y="28"/>
                </a:cubicBezTo>
                <a:cubicBezTo>
                  <a:pt x="33" y="1"/>
                  <a:pt x="33" y="1"/>
                  <a:pt x="33" y="1"/>
                </a:cubicBezTo>
                <a:cubicBezTo>
                  <a:pt x="34" y="0"/>
                  <a:pt x="36" y="0"/>
                  <a:pt x="37" y="0"/>
                </a:cubicBezTo>
                <a:cubicBezTo>
                  <a:pt x="39" y="0"/>
                  <a:pt x="41" y="1"/>
                  <a:pt x="42" y="2"/>
                </a:cubicBezTo>
                <a:cubicBezTo>
                  <a:pt x="144" y="122"/>
                  <a:pt x="144" y="122"/>
                  <a:pt x="144" y="122"/>
                </a:cubicBezTo>
                <a:cubicBezTo>
                  <a:pt x="246" y="2"/>
                  <a:pt x="246" y="2"/>
                  <a:pt x="246" y="2"/>
                </a:cubicBezTo>
                <a:cubicBezTo>
                  <a:pt x="248" y="1"/>
                  <a:pt x="249" y="0"/>
                  <a:pt x="251" y="0"/>
                </a:cubicBezTo>
                <a:cubicBezTo>
                  <a:pt x="252" y="0"/>
                  <a:pt x="254" y="0"/>
                  <a:pt x="255" y="1"/>
                </a:cubicBezTo>
                <a:cubicBezTo>
                  <a:pt x="286" y="28"/>
                  <a:pt x="286" y="28"/>
                  <a:pt x="286" y="28"/>
                </a:cubicBezTo>
                <a:cubicBezTo>
                  <a:pt x="287" y="29"/>
                  <a:pt x="288" y="30"/>
                  <a:pt x="288" y="32"/>
                </a:cubicBezTo>
                <a:cubicBezTo>
                  <a:pt x="288" y="33"/>
                  <a:pt x="288" y="35"/>
                  <a:pt x="287" y="36"/>
                </a:cubicBezTo>
                <a:cubicBezTo>
                  <a:pt x="149" y="196"/>
                  <a:pt x="149" y="196"/>
                  <a:pt x="149" y="196"/>
                </a:cubicBezTo>
                <a:cubicBezTo>
                  <a:pt x="147" y="197"/>
                  <a:pt x="146" y="198"/>
                  <a:pt x="144" y="198"/>
                </a:cubicBezTo>
                <a:close/>
                <a:moveTo>
                  <a:pt x="15" y="33"/>
                </a:moveTo>
                <a:cubicBezTo>
                  <a:pt x="144" y="182"/>
                  <a:pt x="144" y="182"/>
                  <a:pt x="144" y="182"/>
                </a:cubicBezTo>
                <a:cubicBezTo>
                  <a:pt x="274" y="33"/>
                  <a:pt x="274" y="33"/>
                  <a:pt x="274" y="33"/>
                </a:cubicBezTo>
                <a:cubicBezTo>
                  <a:pt x="252" y="14"/>
                  <a:pt x="252" y="14"/>
                  <a:pt x="252" y="14"/>
                </a:cubicBezTo>
                <a:cubicBezTo>
                  <a:pt x="149" y="136"/>
                  <a:pt x="149" y="136"/>
                  <a:pt x="149" y="136"/>
                </a:cubicBezTo>
                <a:cubicBezTo>
                  <a:pt x="147" y="137"/>
                  <a:pt x="146" y="138"/>
                  <a:pt x="144" y="138"/>
                </a:cubicBezTo>
                <a:cubicBezTo>
                  <a:pt x="144" y="138"/>
                  <a:pt x="144" y="138"/>
                  <a:pt x="144" y="138"/>
                </a:cubicBezTo>
                <a:cubicBezTo>
                  <a:pt x="142" y="138"/>
                  <a:pt x="141" y="137"/>
                  <a:pt x="139" y="136"/>
                </a:cubicBezTo>
                <a:cubicBezTo>
                  <a:pt x="36" y="14"/>
                  <a:pt x="36" y="14"/>
                  <a:pt x="36" y="14"/>
                </a:cubicBezTo>
                <a:lnTo>
                  <a:pt x="15" y="33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E91F5B6-67CC-4FF9-81C9-4796945E6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234440"/>
            <a:ext cx="11430000" cy="384048"/>
          </a:xfrm>
        </p:spPr>
        <p:txBody>
          <a:bodyPr/>
          <a:lstStyle/>
          <a:p>
            <a:r>
              <a:rPr lang="en-GB"/>
              <a:t>Understanding the Data:</a:t>
            </a:r>
          </a:p>
        </p:txBody>
      </p:sp>
      <p:pic>
        <p:nvPicPr>
          <p:cNvPr id="21" name="object 8">
            <a:extLst>
              <a:ext uri="{FF2B5EF4-FFF2-40B4-BE49-F238E27FC236}">
                <a16:creationId xmlns:a16="http://schemas.microsoft.com/office/drawing/2014/main" id="{0A768EFC-51A1-DC47-A835-1BE705FB957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0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7629-66B9-D9F4-E088-1875BE25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Initial Analysis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0D009E-55F8-E7E5-39E6-6808369E02F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124459" y="882809"/>
            <a:ext cx="5805753" cy="58083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551FE-87F1-351D-25B0-41AC98D1C6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err="1"/>
              <a:t>Pairplot</a:t>
            </a:r>
            <a:r>
              <a:rPr lang="en-GB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6BFB0-FC8A-67F1-77A9-3CB28326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object 8">
            <a:extLst>
              <a:ext uri="{FF2B5EF4-FFF2-40B4-BE49-F238E27FC236}">
                <a16:creationId xmlns:a16="http://schemas.microsoft.com/office/drawing/2014/main" id="{EED105E6-F191-3528-BE5D-23D0F940F33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3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7629-66B9-D9F4-E088-1875BE25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Initial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551FE-87F1-351D-25B0-41AC98D1C6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Boxplots: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6BFB0-FC8A-67F1-77A9-3CB28326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1A944-4CE9-D683-8F53-85CFD02D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60" y="275128"/>
            <a:ext cx="6647456" cy="1495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1A1929-8950-29EB-10BA-5A38A22F1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56" y="1889840"/>
            <a:ext cx="2861760" cy="2428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7E63F5-BCF0-75CB-E95B-29BAE8FDC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56" y="4318169"/>
            <a:ext cx="2861760" cy="24283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7D4B5D-0C9E-D368-B76C-237389D48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31067"/>
            <a:ext cx="3045136" cy="24283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97C998-EF75-A8E3-583D-F4DC54D4C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4044" y="4318168"/>
            <a:ext cx="2939556" cy="24283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0391D1-5A48-59E3-D06A-7242C4C3E4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9071" y="1876941"/>
            <a:ext cx="3050137" cy="24412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541832-978F-1806-D959-08C830E3B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2072" y="1889840"/>
            <a:ext cx="2932824" cy="24412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4012B8-8BC3-632C-C8BC-B692B02ADE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9910" y="1859627"/>
            <a:ext cx="3050137" cy="25485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3162FE-D71B-84CB-9F8C-55BB3DFFBE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9208" y="4331067"/>
            <a:ext cx="3001324" cy="2415430"/>
          </a:xfrm>
          <a:prstGeom prst="rect">
            <a:avLst/>
          </a:prstGeom>
        </p:spPr>
      </p:pic>
      <p:pic>
        <p:nvPicPr>
          <p:cNvPr id="3" name="object 8">
            <a:extLst>
              <a:ext uri="{FF2B5EF4-FFF2-40B4-BE49-F238E27FC236}">
                <a16:creationId xmlns:a16="http://schemas.microsoft.com/office/drawing/2014/main" id="{61A80642-0D11-D3C7-651F-C88C757F0FA9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5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7629-66B9-D9F4-E088-1875BE25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Initial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551FE-87F1-351D-25B0-41AC98D1C6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Boxplots – Outliers/Oddities: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6BFB0-FC8A-67F1-77A9-3CB28326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1A944-4CE9-D683-8F53-85CFD02D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60" y="275128"/>
            <a:ext cx="6647456" cy="1495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15754-ED69-2C11-1473-BCB8EA159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59" y="1999438"/>
            <a:ext cx="2667535" cy="2263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F0091E-05EE-D2BC-71C0-0FE4F1D21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263" y="1999438"/>
            <a:ext cx="2667535" cy="2263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DE59BD-8996-177E-5C40-F8F343E37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495" y="4262958"/>
            <a:ext cx="2667535" cy="22635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4153F3-4328-467A-F6FF-B695CDE1D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0871" y="2006913"/>
            <a:ext cx="2667535" cy="22635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283A5C-0DBC-0AA9-F2EA-36C22F487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0871" y="4555935"/>
            <a:ext cx="2667536" cy="22635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E98D0B-5EE2-AFFA-A519-CD162F5E7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176" y="4245015"/>
            <a:ext cx="2110923" cy="342930"/>
          </a:xfrm>
          <a:prstGeom prst="rect">
            <a:avLst/>
          </a:prstGeom>
        </p:spPr>
      </p:pic>
      <p:pic>
        <p:nvPicPr>
          <p:cNvPr id="3" name="object 8">
            <a:extLst>
              <a:ext uri="{FF2B5EF4-FFF2-40B4-BE49-F238E27FC236}">
                <a16:creationId xmlns:a16="http://schemas.microsoft.com/office/drawing/2014/main" id="{3791A8EB-D785-A453-8FC8-33338576F552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5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7629-66B9-D9F4-E088-1875BE25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BMI/Weight Oddities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551FE-87F1-351D-25B0-41AC98D1C6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Calculating Height: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6BFB0-FC8A-67F1-77A9-3CB28326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F5FCB4-220A-14A6-EF5A-50F6A4D9F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197573"/>
              </p:ext>
            </p:extLst>
          </p:nvPr>
        </p:nvGraphicFramePr>
        <p:xfrm>
          <a:off x="1320800" y="1671828"/>
          <a:ext cx="9550400" cy="19888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8877178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962693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490568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217403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520083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1486596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866948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498570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349044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105255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6877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117703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91057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43982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38062361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30480" marB="3048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hypertension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diabetes_pedigree_function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family_diabetes_history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social_media_usage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physical_activity_level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sleep_duration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stress_level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pregnancies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alcohol_consumption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606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count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79954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80169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79934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79863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79968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79896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80242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1616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0.449396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45.10731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0.202248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0.500877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26.978545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150.5266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0.302167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1.498599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0.564312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5.295149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2.501662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0.758212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1.565473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0.954936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3427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0.497436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18.55043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0.401678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0.173783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6.005039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57.73154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1.117626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2.842133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1.117961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1.281326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1.274107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0.207445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4748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4291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9799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5459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489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09213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1A64246-9A56-6185-530D-FD10C980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280" y="3792815"/>
            <a:ext cx="6775967" cy="56319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69F262D-C1B7-669B-1E12-F3A8C863C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752992"/>
              </p:ext>
            </p:extLst>
          </p:nvPr>
        </p:nvGraphicFramePr>
        <p:xfrm>
          <a:off x="1102264" y="4488180"/>
          <a:ext cx="10159995" cy="1988820"/>
        </p:xfrm>
        <a:graphic>
          <a:graphicData uri="http://schemas.openxmlformats.org/drawingml/2006/table">
            <a:tbl>
              <a:tblPr/>
              <a:tblGrid>
                <a:gridCol w="575094">
                  <a:extLst>
                    <a:ext uri="{9D8B030D-6E8A-4147-A177-3AD203B41FA5}">
                      <a16:colId xmlns:a16="http://schemas.microsoft.com/office/drawing/2014/main" val="192620258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3529409522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3830515449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541022444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1962091716"/>
                    </a:ext>
                  </a:extLst>
                </a:gridCol>
                <a:gridCol w="958491">
                  <a:extLst>
                    <a:ext uri="{9D8B030D-6E8A-4147-A177-3AD203B41FA5}">
                      <a16:colId xmlns:a16="http://schemas.microsoft.com/office/drawing/2014/main" val="2330913891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959448811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2147839907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2408049195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4131963080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1482576349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257214040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2769743958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504628442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1376520499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390818544"/>
                    </a:ext>
                  </a:extLst>
                </a:gridCol>
                <a:gridCol w="575094">
                  <a:extLst>
                    <a:ext uri="{9D8B030D-6E8A-4147-A177-3AD203B41FA5}">
                      <a16:colId xmlns:a16="http://schemas.microsoft.com/office/drawing/2014/main" val="161005136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hypertension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diabetes_pedigree_function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family_diabetes_history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social_media_usage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physical_activity_level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sleep_duration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stress_level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pregnancies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alcohol_consumption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height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5398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count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79954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80169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79934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80126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79863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79968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79896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80242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64102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count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6478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0.449396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45.10731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0.202248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0.500877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26.978545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150.5266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0.302167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1.498599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0.564312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5.295149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2.501662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0.758212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1.565473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0.954936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2.364425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48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0.497436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18.55043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0.401678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0.173783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6.005039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57.73154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0.4592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1.117626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2.842133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1.117961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1.281326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1.274107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0.207445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0.573315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180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1.06409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93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1.929306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891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2.365016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9809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2.750973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2578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10.72122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88738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B116EF4-DF10-A6A0-8EB9-A9F0CF962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617" y="152576"/>
            <a:ext cx="3386328" cy="1383439"/>
          </a:xfrm>
          <a:prstGeom prst="rect">
            <a:avLst/>
          </a:prstGeom>
        </p:spPr>
      </p:pic>
      <p:pic>
        <p:nvPicPr>
          <p:cNvPr id="12" name="object 8">
            <a:extLst>
              <a:ext uri="{FF2B5EF4-FFF2-40B4-BE49-F238E27FC236}">
                <a16:creationId xmlns:a16="http://schemas.microsoft.com/office/drawing/2014/main" id="{EA7D6A12-0801-1D50-2EDE-9C12CB1EEB6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4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7629-66B9-D9F4-E088-1875BE25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Removing Strings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6BFB0-FC8A-67F1-77A9-3CB28326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81EFE-37EB-2349-E0F3-6F29ECF0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43" y="931536"/>
            <a:ext cx="10074513" cy="104403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7DE4DED-EBC2-93B5-63FE-B388A07C9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904705"/>
              </p:ext>
            </p:extLst>
          </p:nvPr>
        </p:nvGraphicFramePr>
        <p:xfrm>
          <a:off x="711200" y="2326799"/>
          <a:ext cx="10769600" cy="30251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3335906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138322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491052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32683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3879189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357734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042843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896297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9283509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519834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89107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9504969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60416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392844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6315659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377891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2204426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hypertension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diabetes_pedigree_function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diet_type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star_sign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BMI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family_diabetes_history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social_media_usage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physical_activity_level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sleep_duration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stress_level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pregnancies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alcohol_consumption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6184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paleo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197.7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7354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Leo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156.5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19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22.5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137.8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7.6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0174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0.37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pescatarian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108.2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6638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0.55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carnivore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179.7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7.8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1861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...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4402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99995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vegetarian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Libra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18.9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9571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99996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0.64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watchers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28.4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140.8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8629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0.34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Taurus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695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99998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mediterranean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Leo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28.8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123.6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865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99999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ketogenic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Aquarius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NaN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104661"/>
                  </a:ext>
                </a:extLst>
              </a:tr>
            </a:tbl>
          </a:graphicData>
        </a:graphic>
      </p:graphicFrame>
      <p:pic>
        <p:nvPicPr>
          <p:cNvPr id="3" name="object 8">
            <a:extLst>
              <a:ext uri="{FF2B5EF4-FFF2-40B4-BE49-F238E27FC236}">
                <a16:creationId xmlns:a16="http://schemas.microsoft.com/office/drawing/2014/main" id="{CD3106A0-78FA-63A9-7F02-21E24B9F015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16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7629-66B9-D9F4-E088-1875BE25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Removing Outliers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6BFB0-FC8A-67F1-77A9-3CB28326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A1082F-9B04-79B0-77D1-C4AD02B9E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234440"/>
            <a:ext cx="11430000" cy="384048"/>
          </a:xfrm>
        </p:spPr>
        <p:txBody>
          <a:bodyPr/>
          <a:lstStyle/>
          <a:p>
            <a:r>
              <a:rPr lang="en-GB"/>
              <a:t>Z-Score: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02FE2-C2A5-4FA9-A5FF-0DF381BE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689" y="1859144"/>
            <a:ext cx="8786621" cy="3139712"/>
          </a:xfrm>
          <a:prstGeom prst="rect">
            <a:avLst/>
          </a:prstGeom>
        </p:spPr>
      </p:pic>
      <p:pic>
        <p:nvPicPr>
          <p:cNvPr id="4" name="object 8">
            <a:extLst>
              <a:ext uri="{FF2B5EF4-FFF2-40B4-BE49-F238E27FC236}">
                <a16:creationId xmlns:a16="http://schemas.microsoft.com/office/drawing/2014/main" id="{B1D0CEE6-2AE3-DC94-5D19-E6FF4C2126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7629-66B9-D9F4-E088-1875BE25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Removing Outliers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6BFB0-FC8A-67F1-77A9-3CB283262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A1082F-9B04-79B0-77D1-C4AD02B9E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234440"/>
            <a:ext cx="11430000" cy="384048"/>
          </a:xfrm>
        </p:spPr>
        <p:txBody>
          <a:bodyPr/>
          <a:lstStyle/>
          <a:p>
            <a:r>
              <a:rPr lang="en-GB"/>
              <a:t>IQR (Interquartile Range):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9F8B3-96B1-5422-190E-2B4E20A0A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01" y="1173020"/>
            <a:ext cx="4351397" cy="5303980"/>
          </a:xfrm>
          <a:prstGeom prst="rect">
            <a:avLst/>
          </a:prstGeom>
        </p:spPr>
      </p:pic>
      <p:pic>
        <p:nvPicPr>
          <p:cNvPr id="4" name="object 8">
            <a:extLst>
              <a:ext uri="{FF2B5EF4-FFF2-40B4-BE49-F238E27FC236}">
                <a16:creationId xmlns:a16="http://schemas.microsoft.com/office/drawing/2014/main" id="{5FDF44A2-1011-3296-1FB8-9EFEBF524F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734175"/>
            <a:ext cx="1219200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0892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Graphik_Fixed-Accessibility_2024" id="{B83D5406-0A1D-964B-9F8C-37A821AB6E8C}" vid="{72EE23D1-A75B-A447-8C61-A05152D13CC0}"/>
    </a:ext>
  </a:extLst>
</a:theme>
</file>

<file path=ppt/theme/theme2.xml><?xml version="1.0" encoding="utf-8"?>
<a:theme xmlns:a="http://schemas.openxmlformats.org/drawingml/2006/main" name="Office Theme">
  <a:themeElements>
    <a:clrScheme name="Acc_Colors_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EF807C2354943A31A31FB9E6B8A38" ma:contentTypeVersion="2" ma:contentTypeDescription="Create a new document." ma:contentTypeScope="" ma:versionID="f03a519f31e72ece704f842ab0e4ba72">
  <xsd:schema xmlns:xsd="http://www.w3.org/2001/XMLSchema" xmlns:xs="http://www.w3.org/2001/XMLSchema" xmlns:p="http://schemas.microsoft.com/office/2006/metadata/properties" xmlns:ns2="5d757215-fbc3-4533-822f-84ec73f97a40" targetNamespace="http://schemas.microsoft.com/office/2006/metadata/properties" ma:root="true" ma:fieldsID="1cb72d0557a9ded9ba0b46b2c3d18190" ns2:_="">
    <xsd:import namespace="5d757215-fbc3-4533-822f-84ec73f97a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57215-fbc3-4533-822f-84ec73f97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B95095-D3DE-4DE5-BB17-E1EF8BB2626C}">
  <ds:schemaRefs>
    <ds:schemaRef ds:uri="5d757215-fbc3-4533-822f-84ec73f97a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5d757215-fbc3-4533-822f-84ec73f97a4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Datathon FY25</Template>
  <Application>Microsoft Office PowerPoint</Application>
  <PresentationFormat>Widescreen</PresentationFormat>
  <Slides>15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Accenture 2020</vt:lpstr>
      <vt:lpstr>DATATHON  TEAM 9 </vt:lpstr>
      <vt:lpstr>Initial Analysis</vt:lpstr>
      <vt:lpstr>Initial Analysis</vt:lpstr>
      <vt:lpstr>Initial Analysis</vt:lpstr>
      <vt:lpstr>Initial Analysis</vt:lpstr>
      <vt:lpstr>BMI/Weight Oddities</vt:lpstr>
      <vt:lpstr>Removing Strings</vt:lpstr>
      <vt:lpstr>Removing Outliers</vt:lpstr>
      <vt:lpstr>Removing Outliers</vt:lpstr>
      <vt:lpstr>Removing Nulls</vt:lpstr>
      <vt:lpstr>Removing Nulls</vt:lpstr>
      <vt:lpstr>Experimental Modelling</vt:lpstr>
      <vt:lpstr>Data Report in Power BI</vt:lpstr>
      <vt:lpstr>Data Report in Power BI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Accenture PowerPoint Template 16x9 Graphik</dc:subject>
  <dc:creator>Parnham, Lewis</dc:creator>
  <cp:revision>1</cp:revision>
  <cp:lastPrinted>2020-11-17T04:05:48Z</cp:lastPrinted>
  <dcterms:created xsi:type="dcterms:W3CDTF">2024-11-25T09:55:07Z</dcterms:created>
  <dcterms:modified xsi:type="dcterms:W3CDTF">2024-11-26T13:44:15Z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0x010100339EF807C2354943A31A31FB9E6B8A38</vt:lpwstr>
  </property>
</Properties>
</file>